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0" r:id="rId1"/>
    <p:sldMasterId id="2147483652" r:id="rId2"/>
  </p:sldMasterIdLst>
  <p:notesMasterIdLst>
    <p:notesMasterId r:id="rId28"/>
  </p:notesMasterIdLst>
  <p:sldIdLst>
    <p:sldId id="256" r:id="rId3"/>
    <p:sldId id="257" r:id="rId4"/>
    <p:sldId id="258" r:id="rId5"/>
    <p:sldId id="259" r:id="rId6"/>
    <p:sldId id="261" r:id="rId7"/>
    <p:sldId id="260" r:id="rId8"/>
    <p:sldId id="290" r:id="rId9"/>
    <p:sldId id="280" r:id="rId10"/>
    <p:sldId id="279" r:id="rId11"/>
    <p:sldId id="282" r:id="rId12"/>
    <p:sldId id="283" r:id="rId13"/>
    <p:sldId id="284" r:id="rId14"/>
    <p:sldId id="262" r:id="rId15"/>
    <p:sldId id="263" r:id="rId16"/>
    <p:sldId id="266" r:id="rId17"/>
    <p:sldId id="285" r:id="rId18"/>
    <p:sldId id="269" r:id="rId19"/>
    <p:sldId id="287" r:id="rId20"/>
    <p:sldId id="286" r:id="rId21"/>
    <p:sldId id="272" r:id="rId22"/>
    <p:sldId id="288" r:id="rId23"/>
    <p:sldId id="291" r:id="rId24"/>
    <p:sldId id="289" r:id="rId25"/>
    <p:sldId id="281" r:id="rId26"/>
    <p:sldId id="278" r:id="rId27"/>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D90BB9D-3432-4C44-A392-65D72484CE00}" v="33" dt="2026-07-21T08:58:07.87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71962" autoAdjust="0"/>
  </p:normalViewPr>
  <p:slideViewPr>
    <p:cSldViewPr snapToGrid="0" snapToObjects="1">
      <p:cViewPr varScale="1">
        <p:scale>
          <a:sx n="100" d="100"/>
          <a:sy n="100" d="100"/>
        </p:scale>
        <p:origin x="78"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microsoft.com/office/2015/10/relationships/revisionInfo" Target="revisionInfo.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microsoft.com/office/2016/11/relationships/changesInfo" Target="changesInfos/changesInfo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 Id="rId8" Type="http://schemas.openxmlformats.org/officeDocument/2006/relationships/slide" Target="slides/slide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 Hawksworth" userId="00a48ace-aa36-4237-8a92-56691871b1d7" providerId="ADAL" clId="{13AEFE4C-29ED-4303-B054-06808044ACFE}"/>
    <pc:docChg chg="undo redo custSel addSld delSld modSld sldOrd">
      <pc:chgData name="Chris Hawksworth" userId="00a48ace-aa36-4237-8a92-56691871b1d7" providerId="ADAL" clId="{13AEFE4C-29ED-4303-B054-06808044ACFE}" dt="2026-07-21T09:27:33.200" v="2276" actId="20577"/>
      <pc:docMkLst>
        <pc:docMk/>
      </pc:docMkLst>
      <pc:sldChg chg="delSp modSp mod">
        <pc:chgData name="Chris Hawksworth" userId="00a48ace-aa36-4237-8a92-56691871b1d7" providerId="ADAL" clId="{13AEFE4C-29ED-4303-B054-06808044ACFE}" dt="2026-07-19T01:26:23.751" v="707" actId="478"/>
        <pc:sldMkLst>
          <pc:docMk/>
          <pc:sldMk cId="0" sldId="256"/>
        </pc:sldMkLst>
        <pc:spChg chg="mod">
          <ac:chgData name="Chris Hawksworth" userId="00a48ace-aa36-4237-8a92-56691871b1d7" providerId="ADAL" clId="{13AEFE4C-29ED-4303-B054-06808044ACFE}" dt="2026-07-19T01:11:25.954" v="262" actId="6549"/>
          <ac:spMkLst>
            <pc:docMk/>
            <pc:sldMk cId="0" sldId="256"/>
            <ac:spMk id="10" creationId="{00000000-0000-0000-0000-000000000000}"/>
          </ac:spMkLst>
        </pc:spChg>
      </pc:sldChg>
      <pc:sldChg chg="delSp modSp mod modNotesTx">
        <pc:chgData name="Chris Hawksworth" userId="00a48ace-aa36-4237-8a92-56691871b1d7" providerId="ADAL" clId="{13AEFE4C-29ED-4303-B054-06808044ACFE}" dt="2026-07-19T02:05:50.377" v="1431" actId="20577"/>
        <pc:sldMkLst>
          <pc:docMk/>
          <pc:sldMk cId="0" sldId="257"/>
        </pc:sldMkLst>
        <pc:spChg chg="mod">
          <ac:chgData name="Chris Hawksworth" userId="00a48ace-aa36-4237-8a92-56691871b1d7" providerId="ADAL" clId="{13AEFE4C-29ED-4303-B054-06808044ACFE}" dt="2026-07-19T02:05:07.144" v="1404" actId="1076"/>
          <ac:spMkLst>
            <pc:docMk/>
            <pc:sldMk cId="0" sldId="257"/>
            <ac:spMk id="2" creationId="{00000000-0000-0000-0000-000000000000}"/>
          </ac:spMkLst>
        </pc:spChg>
        <pc:spChg chg="mod">
          <ac:chgData name="Chris Hawksworth" userId="00a48ace-aa36-4237-8a92-56691871b1d7" providerId="ADAL" clId="{13AEFE4C-29ED-4303-B054-06808044ACFE}" dt="2026-07-19T02:04:53.612" v="1402" actId="403"/>
          <ac:spMkLst>
            <pc:docMk/>
            <pc:sldMk cId="0" sldId="257"/>
            <ac:spMk id="5" creationId="{00000000-0000-0000-0000-000000000000}"/>
          </ac:spMkLst>
        </pc:spChg>
        <pc:spChg chg="mod">
          <ac:chgData name="Chris Hawksworth" userId="00a48ace-aa36-4237-8a92-56691871b1d7" providerId="ADAL" clId="{13AEFE4C-29ED-4303-B054-06808044ACFE}" dt="2026-07-19T02:05:00.822" v="1403" actId="1076"/>
          <ac:spMkLst>
            <pc:docMk/>
            <pc:sldMk cId="0" sldId="257"/>
            <ac:spMk id="6" creationId="{00000000-0000-0000-0000-000000000000}"/>
          </ac:spMkLst>
        </pc:spChg>
        <pc:spChg chg="mod">
          <ac:chgData name="Chris Hawksworth" userId="00a48ace-aa36-4237-8a92-56691871b1d7" providerId="ADAL" clId="{13AEFE4C-29ED-4303-B054-06808044ACFE}" dt="2026-07-19T02:05:00.822" v="1403" actId="1076"/>
          <ac:spMkLst>
            <pc:docMk/>
            <pc:sldMk cId="0" sldId="257"/>
            <ac:spMk id="7" creationId="{00000000-0000-0000-0000-000000000000}"/>
          </ac:spMkLst>
        </pc:spChg>
        <pc:spChg chg="mod">
          <ac:chgData name="Chris Hawksworth" userId="00a48ace-aa36-4237-8a92-56691871b1d7" providerId="ADAL" clId="{13AEFE4C-29ED-4303-B054-06808044ACFE}" dt="2026-07-19T02:05:00.822" v="1403" actId="1076"/>
          <ac:spMkLst>
            <pc:docMk/>
            <pc:sldMk cId="0" sldId="257"/>
            <ac:spMk id="8" creationId="{00000000-0000-0000-0000-000000000000}"/>
          </ac:spMkLst>
        </pc:spChg>
        <pc:spChg chg="mod">
          <ac:chgData name="Chris Hawksworth" userId="00a48ace-aa36-4237-8a92-56691871b1d7" providerId="ADAL" clId="{13AEFE4C-29ED-4303-B054-06808044ACFE}" dt="2026-07-19T02:05:33.546" v="1415" actId="21"/>
          <ac:spMkLst>
            <pc:docMk/>
            <pc:sldMk cId="0" sldId="257"/>
            <ac:spMk id="9" creationId="{00000000-0000-0000-0000-000000000000}"/>
          </ac:spMkLst>
        </pc:spChg>
        <pc:spChg chg="mod">
          <ac:chgData name="Chris Hawksworth" userId="00a48ace-aa36-4237-8a92-56691871b1d7" providerId="ADAL" clId="{13AEFE4C-29ED-4303-B054-06808044ACFE}" dt="2026-07-19T02:05:00.822" v="1403" actId="1076"/>
          <ac:spMkLst>
            <pc:docMk/>
            <pc:sldMk cId="0" sldId="257"/>
            <ac:spMk id="10" creationId="{00000000-0000-0000-0000-000000000000}"/>
          </ac:spMkLst>
        </pc:spChg>
        <pc:spChg chg="mod">
          <ac:chgData name="Chris Hawksworth" userId="00a48ace-aa36-4237-8a92-56691871b1d7" providerId="ADAL" clId="{13AEFE4C-29ED-4303-B054-06808044ACFE}" dt="2026-07-19T02:05:00.822" v="1403" actId="1076"/>
          <ac:spMkLst>
            <pc:docMk/>
            <pc:sldMk cId="0" sldId="257"/>
            <ac:spMk id="11" creationId="{00000000-0000-0000-0000-000000000000}"/>
          </ac:spMkLst>
        </pc:spChg>
        <pc:spChg chg="mod">
          <ac:chgData name="Chris Hawksworth" userId="00a48ace-aa36-4237-8a92-56691871b1d7" providerId="ADAL" clId="{13AEFE4C-29ED-4303-B054-06808044ACFE}" dt="2026-07-19T02:05:00.822" v="1403" actId="1076"/>
          <ac:spMkLst>
            <pc:docMk/>
            <pc:sldMk cId="0" sldId="257"/>
            <ac:spMk id="12" creationId="{00000000-0000-0000-0000-000000000000}"/>
          </ac:spMkLst>
        </pc:spChg>
        <pc:spChg chg="mod">
          <ac:chgData name="Chris Hawksworth" userId="00a48ace-aa36-4237-8a92-56691871b1d7" providerId="ADAL" clId="{13AEFE4C-29ED-4303-B054-06808044ACFE}" dt="2026-07-19T02:05:38.588" v="1418" actId="21"/>
          <ac:spMkLst>
            <pc:docMk/>
            <pc:sldMk cId="0" sldId="257"/>
            <ac:spMk id="13" creationId="{00000000-0000-0000-0000-000000000000}"/>
          </ac:spMkLst>
        </pc:spChg>
        <pc:spChg chg="mod">
          <ac:chgData name="Chris Hawksworth" userId="00a48ace-aa36-4237-8a92-56691871b1d7" providerId="ADAL" clId="{13AEFE4C-29ED-4303-B054-06808044ACFE}" dt="2026-07-19T02:05:00.822" v="1403" actId="1076"/>
          <ac:spMkLst>
            <pc:docMk/>
            <pc:sldMk cId="0" sldId="257"/>
            <ac:spMk id="14" creationId="{00000000-0000-0000-0000-000000000000}"/>
          </ac:spMkLst>
        </pc:spChg>
        <pc:spChg chg="mod">
          <ac:chgData name="Chris Hawksworth" userId="00a48ace-aa36-4237-8a92-56691871b1d7" providerId="ADAL" clId="{13AEFE4C-29ED-4303-B054-06808044ACFE}" dt="2026-07-19T02:05:25.299" v="1414" actId="20577"/>
          <ac:spMkLst>
            <pc:docMk/>
            <pc:sldMk cId="0" sldId="257"/>
            <ac:spMk id="16" creationId="{00000000-0000-0000-0000-000000000000}"/>
          </ac:spMkLst>
        </pc:spChg>
        <pc:spChg chg="mod">
          <ac:chgData name="Chris Hawksworth" userId="00a48ace-aa36-4237-8a92-56691871b1d7" providerId="ADAL" clId="{13AEFE4C-29ED-4303-B054-06808044ACFE}" dt="2026-07-19T02:05:48.634" v="1430" actId="21"/>
          <ac:spMkLst>
            <pc:docMk/>
            <pc:sldMk cId="0" sldId="257"/>
            <ac:spMk id="17" creationId="{00000000-0000-0000-0000-000000000000}"/>
          </ac:spMkLst>
        </pc:spChg>
      </pc:sldChg>
      <pc:sldChg chg="delSp modSp mod">
        <pc:chgData name="Chris Hawksworth" userId="00a48ace-aa36-4237-8a92-56691871b1d7" providerId="ADAL" clId="{13AEFE4C-29ED-4303-B054-06808044ACFE}" dt="2026-07-20T07:35:35.449" v="1621" actId="20577"/>
        <pc:sldMkLst>
          <pc:docMk/>
          <pc:sldMk cId="0" sldId="258"/>
        </pc:sldMkLst>
        <pc:spChg chg="mod">
          <ac:chgData name="Chris Hawksworth" userId="00a48ace-aa36-4237-8a92-56691871b1d7" providerId="ADAL" clId="{13AEFE4C-29ED-4303-B054-06808044ACFE}" dt="2026-07-20T07:35:35.449" v="1621" actId="20577"/>
          <ac:spMkLst>
            <pc:docMk/>
            <pc:sldMk cId="0" sldId="258"/>
            <ac:spMk id="14" creationId="{00000000-0000-0000-0000-000000000000}"/>
          </ac:spMkLst>
        </pc:spChg>
      </pc:sldChg>
      <pc:sldChg chg="delSp modSp mod">
        <pc:chgData name="Chris Hawksworth" userId="00a48ace-aa36-4237-8a92-56691871b1d7" providerId="ADAL" clId="{13AEFE4C-29ED-4303-B054-06808044ACFE}" dt="2026-07-19T02:06:32.254" v="1438" actId="1076"/>
        <pc:sldMkLst>
          <pc:docMk/>
          <pc:sldMk cId="0" sldId="259"/>
        </pc:sldMkLst>
        <pc:spChg chg="mod">
          <ac:chgData name="Chris Hawksworth" userId="00a48ace-aa36-4237-8a92-56691871b1d7" providerId="ADAL" clId="{13AEFE4C-29ED-4303-B054-06808044ACFE}" dt="2026-07-19T01:00:01.912" v="52" actId="20577"/>
          <ac:spMkLst>
            <pc:docMk/>
            <pc:sldMk cId="0" sldId="259"/>
            <ac:spMk id="11" creationId="{00000000-0000-0000-0000-000000000000}"/>
          </ac:spMkLst>
        </pc:spChg>
        <pc:spChg chg="mod">
          <ac:chgData name="Chris Hawksworth" userId="00a48ace-aa36-4237-8a92-56691871b1d7" providerId="ADAL" clId="{13AEFE4C-29ED-4303-B054-06808044ACFE}" dt="2026-07-19T02:06:32.254" v="1438" actId="1076"/>
          <ac:spMkLst>
            <pc:docMk/>
            <pc:sldMk cId="0" sldId="259"/>
            <ac:spMk id="17" creationId="{00000000-0000-0000-0000-000000000000}"/>
          </ac:spMkLst>
        </pc:spChg>
        <pc:spChg chg="mod">
          <ac:chgData name="Chris Hawksworth" userId="00a48ace-aa36-4237-8a92-56691871b1d7" providerId="ADAL" clId="{13AEFE4C-29ED-4303-B054-06808044ACFE}" dt="2026-07-19T02:06:26.167" v="1437" actId="1076"/>
          <ac:spMkLst>
            <pc:docMk/>
            <pc:sldMk cId="0" sldId="259"/>
            <ac:spMk id="21" creationId="{00000000-0000-0000-0000-000000000000}"/>
          </ac:spMkLst>
        </pc:spChg>
      </pc:sldChg>
      <pc:sldChg chg="addSp delSp modSp mod ord">
        <pc:chgData name="Chris Hawksworth" userId="00a48ace-aa36-4237-8a92-56691871b1d7" providerId="ADAL" clId="{13AEFE4C-29ED-4303-B054-06808044ACFE}" dt="2026-07-20T08:10:37.505" v="1646" actId="478"/>
        <pc:sldMkLst>
          <pc:docMk/>
          <pc:sldMk cId="0" sldId="260"/>
        </pc:sldMkLst>
        <pc:spChg chg="mod">
          <ac:chgData name="Chris Hawksworth" userId="00a48ace-aa36-4237-8a92-56691871b1d7" providerId="ADAL" clId="{13AEFE4C-29ED-4303-B054-06808044ACFE}" dt="2026-07-19T01:52:24.278" v="1106" actId="20577"/>
          <ac:spMkLst>
            <pc:docMk/>
            <pc:sldMk cId="0" sldId="260"/>
            <ac:spMk id="6" creationId="{00000000-0000-0000-0000-000000000000}"/>
          </ac:spMkLst>
        </pc:spChg>
        <pc:spChg chg="mod">
          <ac:chgData name="Chris Hawksworth" userId="00a48ace-aa36-4237-8a92-56691871b1d7" providerId="ADAL" clId="{13AEFE4C-29ED-4303-B054-06808044ACFE}" dt="2026-07-19T00:56:24.645" v="34" actId="403"/>
          <ac:spMkLst>
            <pc:docMk/>
            <pc:sldMk cId="0" sldId="260"/>
            <ac:spMk id="7" creationId="{00000000-0000-0000-0000-000000000000}"/>
          </ac:spMkLst>
        </pc:spChg>
        <pc:spChg chg="mod">
          <ac:chgData name="Chris Hawksworth" userId="00a48ace-aa36-4237-8a92-56691871b1d7" providerId="ADAL" clId="{13AEFE4C-29ED-4303-B054-06808044ACFE}" dt="2026-07-19T02:07:23.391" v="1450" actId="20577"/>
          <ac:spMkLst>
            <pc:docMk/>
            <pc:sldMk cId="0" sldId="260"/>
            <ac:spMk id="8" creationId="{00000000-0000-0000-0000-000000000000}"/>
          </ac:spMkLst>
        </pc:spChg>
        <pc:spChg chg="mod">
          <ac:chgData name="Chris Hawksworth" userId="00a48ace-aa36-4237-8a92-56691871b1d7" providerId="ADAL" clId="{13AEFE4C-29ED-4303-B054-06808044ACFE}" dt="2026-07-19T01:51:23.079" v="1048" actId="20577"/>
          <ac:spMkLst>
            <pc:docMk/>
            <pc:sldMk cId="0" sldId="260"/>
            <ac:spMk id="9" creationId="{00000000-0000-0000-0000-000000000000}"/>
          </ac:spMkLst>
        </pc:spChg>
        <pc:spChg chg="mod">
          <ac:chgData name="Chris Hawksworth" userId="00a48ace-aa36-4237-8a92-56691871b1d7" providerId="ADAL" clId="{13AEFE4C-29ED-4303-B054-06808044ACFE}" dt="2026-07-19T02:07:28.718" v="1452" actId="1076"/>
          <ac:spMkLst>
            <pc:docMk/>
            <pc:sldMk cId="0" sldId="260"/>
            <ac:spMk id="10" creationId="{00000000-0000-0000-0000-000000000000}"/>
          </ac:spMkLst>
        </pc:spChg>
        <pc:spChg chg="mod">
          <ac:chgData name="Chris Hawksworth" userId="00a48ace-aa36-4237-8a92-56691871b1d7" providerId="ADAL" clId="{13AEFE4C-29ED-4303-B054-06808044ACFE}" dt="2026-07-19T02:07:34.177" v="1471" actId="20577"/>
          <ac:spMkLst>
            <pc:docMk/>
            <pc:sldMk cId="0" sldId="260"/>
            <ac:spMk id="11" creationId="{00000000-0000-0000-0000-000000000000}"/>
          </ac:spMkLst>
        </pc:spChg>
        <pc:spChg chg="mod">
          <ac:chgData name="Chris Hawksworth" userId="00a48ace-aa36-4237-8a92-56691871b1d7" providerId="ADAL" clId="{13AEFE4C-29ED-4303-B054-06808044ACFE}" dt="2026-07-19T01:52:36.623" v="1126" actId="20577"/>
          <ac:spMkLst>
            <pc:docMk/>
            <pc:sldMk cId="0" sldId="260"/>
            <ac:spMk id="12" creationId="{00000000-0000-0000-0000-000000000000}"/>
          </ac:spMkLst>
        </pc:spChg>
        <pc:spChg chg="mod">
          <ac:chgData name="Chris Hawksworth" userId="00a48ace-aa36-4237-8a92-56691871b1d7" providerId="ADAL" clId="{13AEFE4C-29ED-4303-B054-06808044ACFE}" dt="2026-07-19T01:51:09.414" v="1043"/>
          <ac:spMkLst>
            <pc:docMk/>
            <pc:sldMk cId="0" sldId="260"/>
            <ac:spMk id="13" creationId="{00000000-0000-0000-0000-000000000000}"/>
          </ac:spMkLst>
        </pc:spChg>
        <pc:spChg chg="mod">
          <ac:chgData name="Chris Hawksworth" userId="00a48ace-aa36-4237-8a92-56691871b1d7" providerId="ADAL" clId="{13AEFE4C-29ED-4303-B054-06808044ACFE}" dt="2026-07-19T02:07:48.471" v="1502" actId="20577"/>
          <ac:spMkLst>
            <pc:docMk/>
            <pc:sldMk cId="0" sldId="260"/>
            <ac:spMk id="14" creationId="{00000000-0000-0000-0000-000000000000}"/>
          </ac:spMkLst>
        </pc:spChg>
        <pc:spChg chg="add del">
          <ac:chgData name="Chris Hawksworth" userId="00a48ace-aa36-4237-8a92-56691871b1d7" providerId="ADAL" clId="{13AEFE4C-29ED-4303-B054-06808044ACFE}" dt="2026-07-20T08:09:23.360" v="1637" actId="22"/>
          <ac:spMkLst>
            <pc:docMk/>
            <pc:sldMk cId="0" sldId="260"/>
            <ac:spMk id="21" creationId="{B00705CA-600F-51C9-27BF-ECD50017EBB7}"/>
          </ac:spMkLst>
        </pc:spChg>
        <pc:picChg chg="add del mod">
          <ac:chgData name="Chris Hawksworth" userId="00a48ace-aa36-4237-8a92-56691871b1d7" providerId="ADAL" clId="{13AEFE4C-29ED-4303-B054-06808044ACFE}" dt="2026-07-20T08:03:06.243" v="1627" actId="478"/>
          <ac:picMkLst>
            <pc:docMk/>
            <pc:sldMk cId="0" sldId="260"/>
            <ac:picMk id="4" creationId="{09EC6AC8-CAD8-3A5C-340F-8D70D5933364}"/>
          </ac:picMkLst>
        </pc:picChg>
        <pc:picChg chg="add del mod">
          <ac:chgData name="Chris Hawksworth" userId="00a48ace-aa36-4237-8a92-56691871b1d7" providerId="ADAL" clId="{13AEFE4C-29ED-4303-B054-06808044ACFE}" dt="2026-07-20T08:08:12.017" v="1635" actId="478"/>
          <ac:picMkLst>
            <pc:docMk/>
            <pc:sldMk cId="0" sldId="260"/>
            <ac:picMk id="17" creationId="{FEF4175A-125A-1102-4CD7-03763C06FF85}"/>
          </ac:picMkLst>
        </pc:picChg>
        <pc:picChg chg="add del mod">
          <ac:chgData name="Chris Hawksworth" userId="00a48ace-aa36-4237-8a92-56691871b1d7" providerId="ADAL" clId="{13AEFE4C-29ED-4303-B054-06808044ACFE}" dt="2026-07-20T08:06:46.985" v="1634" actId="478"/>
          <ac:picMkLst>
            <pc:docMk/>
            <pc:sldMk cId="0" sldId="260"/>
            <ac:picMk id="19" creationId="{DDF75E2D-62D9-5FED-7D3E-398A539E31A9}"/>
          </ac:picMkLst>
        </pc:picChg>
        <pc:picChg chg="add del mod">
          <ac:chgData name="Chris Hawksworth" userId="00a48ace-aa36-4237-8a92-56691871b1d7" providerId="ADAL" clId="{13AEFE4C-29ED-4303-B054-06808044ACFE}" dt="2026-07-20T08:10:03.912" v="1640" actId="478"/>
          <ac:picMkLst>
            <pc:docMk/>
            <pc:sldMk cId="0" sldId="260"/>
            <ac:picMk id="23" creationId="{4C52514B-595E-3355-13CB-46AEBC499095}"/>
          </ac:picMkLst>
        </pc:picChg>
        <pc:picChg chg="add del mod">
          <ac:chgData name="Chris Hawksworth" userId="00a48ace-aa36-4237-8a92-56691871b1d7" providerId="ADAL" clId="{13AEFE4C-29ED-4303-B054-06808044ACFE}" dt="2026-07-20T08:10:37.505" v="1646" actId="478"/>
          <ac:picMkLst>
            <pc:docMk/>
            <pc:sldMk cId="0" sldId="260"/>
            <ac:picMk id="25" creationId="{EB596F24-E62F-E662-C1F5-2B457DBA66FB}"/>
          </ac:picMkLst>
        </pc:picChg>
      </pc:sldChg>
      <pc:sldChg chg="delSp modSp mod">
        <pc:chgData name="Chris Hawksworth" userId="00a48ace-aa36-4237-8a92-56691871b1d7" providerId="ADAL" clId="{13AEFE4C-29ED-4303-B054-06808044ACFE}" dt="2026-07-19T02:10:20.616" v="1516" actId="1076"/>
        <pc:sldMkLst>
          <pc:docMk/>
          <pc:sldMk cId="0" sldId="261"/>
        </pc:sldMkLst>
        <pc:spChg chg="mod">
          <ac:chgData name="Chris Hawksworth" userId="00a48ace-aa36-4237-8a92-56691871b1d7" providerId="ADAL" clId="{13AEFE4C-29ED-4303-B054-06808044ACFE}" dt="2026-07-19T00:55:51.447" v="22" actId="403"/>
          <ac:spMkLst>
            <pc:docMk/>
            <pc:sldMk cId="0" sldId="261"/>
            <ac:spMk id="6" creationId="{00000000-0000-0000-0000-000000000000}"/>
          </ac:spMkLst>
        </pc:spChg>
        <pc:spChg chg="mod">
          <ac:chgData name="Chris Hawksworth" userId="00a48ace-aa36-4237-8a92-56691871b1d7" providerId="ADAL" clId="{13AEFE4C-29ED-4303-B054-06808044ACFE}" dt="2026-07-19T02:09:56.045" v="1513" actId="1076"/>
          <ac:spMkLst>
            <pc:docMk/>
            <pc:sldMk cId="0" sldId="261"/>
            <ac:spMk id="8" creationId="{00000000-0000-0000-0000-000000000000}"/>
          </ac:spMkLst>
        </pc:spChg>
        <pc:spChg chg="mod">
          <ac:chgData name="Chris Hawksworth" userId="00a48ace-aa36-4237-8a92-56691871b1d7" providerId="ADAL" clId="{13AEFE4C-29ED-4303-B054-06808044ACFE}" dt="2026-07-19T02:10:02.862" v="1514" actId="1076"/>
          <ac:spMkLst>
            <pc:docMk/>
            <pc:sldMk cId="0" sldId="261"/>
            <ac:spMk id="9" creationId="{00000000-0000-0000-0000-000000000000}"/>
          </ac:spMkLst>
        </pc:spChg>
        <pc:spChg chg="mod">
          <ac:chgData name="Chris Hawksworth" userId="00a48ace-aa36-4237-8a92-56691871b1d7" providerId="ADAL" clId="{13AEFE4C-29ED-4303-B054-06808044ACFE}" dt="2026-07-19T00:55:44.476" v="18" actId="403"/>
          <ac:spMkLst>
            <pc:docMk/>
            <pc:sldMk cId="0" sldId="261"/>
            <ac:spMk id="10" creationId="{00000000-0000-0000-0000-000000000000}"/>
          </ac:spMkLst>
        </pc:spChg>
        <pc:spChg chg="mod">
          <ac:chgData name="Chris Hawksworth" userId="00a48ace-aa36-4237-8a92-56691871b1d7" providerId="ADAL" clId="{13AEFE4C-29ED-4303-B054-06808044ACFE}" dt="2026-07-19T02:09:56.045" v="1513" actId="1076"/>
          <ac:spMkLst>
            <pc:docMk/>
            <pc:sldMk cId="0" sldId="261"/>
            <ac:spMk id="11" creationId="{00000000-0000-0000-0000-000000000000}"/>
          </ac:spMkLst>
        </pc:spChg>
        <pc:spChg chg="mod">
          <ac:chgData name="Chris Hawksworth" userId="00a48ace-aa36-4237-8a92-56691871b1d7" providerId="ADAL" clId="{13AEFE4C-29ED-4303-B054-06808044ACFE}" dt="2026-07-19T02:10:02.862" v="1514" actId="1076"/>
          <ac:spMkLst>
            <pc:docMk/>
            <pc:sldMk cId="0" sldId="261"/>
            <ac:spMk id="12" creationId="{00000000-0000-0000-0000-000000000000}"/>
          </ac:spMkLst>
        </pc:spChg>
        <pc:spChg chg="mod">
          <ac:chgData name="Chris Hawksworth" userId="00a48ace-aa36-4237-8a92-56691871b1d7" providerId="ADAL" clId="{13AEFE4C-29ED-4303-B054-06808044ACFE}" dt="2026-07-19T02:09:56.045" v="1513" actId="1076"/>
          <ac:spMkLst>
            <pc:docMk/>
            <pc:sldMk cId="0" sldId="261"/>
            <ac:spMk id="14" creationId="{00000000-0000-0000-0000-000000000000}"/>
          </ac:spMkLst>
        </pc:spChg>
        <pc:spChg chg="mod">
          <ac:chgData name="Chris Hawksworth" userId="00a48ace-aa36-4237-8a92-56691871b1d7" providerId="ADAL" clId="{13AEFE4C-29ED-4303-B054-06808044ACFE}" dt="2026-07-19T02:10:02.862" v="1514" actId="1076"/>
          <ac:spMkLst>
            <pc:docMk/>
            <pc:sldMk cId="0" sldId="261"/>
            <ac:spMk id="15" creationId="{00000000-0000-0000-0000-000000000000}"/>
          </ac:spMkLst>
        </pc:spChg>
        <pc:spChg chg="mod">
          <ac:chgData name="Chris Hawksworth" userId="00a48ace-aa36-4237-8a92-56691871b1d7" providerId="ADAL" clId="{13AEFE4C-29ED-4303-B054-06808044ACFE}" dt="2026-07-19T02:10:12.666" v="1515" actId="1076"/>
          <ac:spMkLst>
            <pc:docMk/>
            <pc:sldMk cId="0" sldId="261"/>
            <ac:spMk id="17" creationId="{00000000-0000-0000-0000-000000000000}"/>
          </ac:spMkLst>
        </pc:spChg>
        <pc:spChg chg="mod">
          <ac:chgData name="Chris Hawksworth" userId="00a48ace-aa36-4237-8a92-56691871b1d7" providerId="ADAL" clId="{13AEFE4C-29ED-4303-B054-06808044ACFE}" dt="2026-07-19T02:10:20.616" v="1516" actId="1076"/>
          <ac:spMkLst>
            <pc:docMk/>
            <pc:sldMk cId="0" sldId="261"/>
            <ac:spMk id="18" creationId="{00000000-0000-0000-0000-000000000000}"/>
          </ac:spMkLst>
        </pc:spChg>
        <pc:spChg chg="mod">
          <ac:chgData name="Chris Hawksworth" userId="00a48ace-aa36-4237-8a92-56691871b1d7" providerId="ADAL" clId="{13AEFE4C-29ED-4303-B054-06808044ACFE}" dt="2026-07-19T00:55:44.476" v="18" actId="403"/>
          <ac:spMkLst>
            <pc:docMk/>
            <pc:sldMk cId="0" sldId="261"/>
            <ac:spMk id="19" creationId="{00000000-0000-0000-0000-000000000000}"/>
          </ac:spMkLst>
        </pc:spChg>
        <pc:spChg chg="mod">
          <ac:chgData name="Chris Hawksworth" userId="00a48ace-aa36-4237-8a92-56691871b1d7" providerId="ADAL" clId="{13AEFE4C-29ED-4303-B054-06808044ACFE}" dt="2026-07-19T02:10:12.666" v="1515" actId="1076"/>
          <ac:spMkLst>
            <pc:docMk/>
            <pc:sldMk cId="0" sldId="261"/>
            <ac:spMk id="20" creationId="{00000000-0000-0000-0000-000000000000}"/>
          </ac:spMkLst>
        </pc:spChg>
        <pc:spChg chg="mod">
          <ac:chgData name="Chris Hawksworth" userId="00a48ace-aa36-4237-8a92-56691871b1d7" providerId="ADAL" clId="{13AEFE4C-29ED-4303-B054-06808044ACFE}" dt="2026-07-19T02:10:20.616" v="1516" actId="1076"/>
          <ac:spMkLst>
            <pc:docMk/>
            <pc:sldMk cId="0" sldId="261"/>
            <ac:spMk id="21" creationId="{00000000-0000-0000-0000-000000000000}"/>
          </ac:spMkLst>
        </pc:spChg>
        <pc:spChg chg="mod">
          <ac:chgData name="Chris Hawksworth" userId="00a48ace-aa36-4237-8a92-56691871b1d7" providerId="ADAL" clId="{13AEFE4C-29ED-4303-B054-06808044ACFE}" dt="2026-07-19T02:10:12.666" v="1515" actId="1076"/>
          <ac:spMkLst>
            <pc:docMk/>
            <pc:sldMk cId="0" sldId="261"/>
            <ac:spMk id="23" creationId="{00000000-0000-0000-0000-000000000000}"/>
          </ac:spMkLst>
        </pc:spChg>
        <pc:spChg chg="mod">
          <ac:chgData name="Chris Hawksworth" userId="00a48ace-aa36-4237-8a92-56691871b1d7" providerId="ADAL" clId="{13AEFE4C-29ED-4303-B054-06808044ACFE}" dt="2026-07-19T02:10:20.616" v="1516" actId="1076"/>
          <ac:spMkLst>
            <pc:docMk/>
            <pc:sldMk cId="0" sldId="261"/>
            <ac:spMk id="24" creationId="{00000000-0000-0000-0000-000000000000}"/>
          </ac:spMkLst>
        </pc:spChg>
      </pc:sldChg>
      <pc:sldChg chg="addSp delSp modSp add del mod">
        <pc:chgData name="Chris Hawksworth" userId="00a48ace-aa36-4237-8a92-56691871b1d7" providerId="ADAL" clId="{13AEFE4C-29ED-4303-B054-06808044ACFE}" dt="2026-07-20T09:16:47.032" v="1809" actId="20577"/>
        <pc:sldMkLst>
          <pc:docMk/>
          <pc:sldMk cId="0" sldId="262"/>
        </pc:sldMkLst>
        <pc:spChg chg="mod">
          <ac:chgData name="Chris Hawksworth" userId="00a48ace-aa36-4237-8a92-56691871b1d7" providerId="ADAL" clId="{13AEFE4C-29ED-4303-B054-06808044ACFE}" dt="2026-07-20T08:57:14.740" v="1710" actId="255"/>
          <ac:spMkLst>
            <pc:docMk/>
            <pc:sldMk cId="0" sldId="262"/>
            <ac:spMk id="6" creationId="{00000000-0000-0000-0000-000000000000}"/>
          </ac:spMkLst>
        </pc:spChg>
        <pc:spChg chg="mod">
          <ac:chgData name="Chris Hawksworth" userId="00a48ace-aa36-4237-8a92-56691871b1d7" providerId="ADAL" clId="{13AEFE4C-29ED-4303-B054-06808044ACFE}" dt="2026-07-20T08:57:14.740" v="1710" actId="255"/>
          <ac:spMkLst>
            <pc:docMk/>
            <pc:sldMk cId="0" sldId="262"/>
            <ac:spMk id="7" creationId="{00000000-0000-0000-0000-000000000000}"/>
          </ac:spMkLst>
        </pc:spChg>
        <pc:spChg chg="mod">
          <ac:chgData name="Chris Hawksworth" userId="00a48ace-aa36-4237-8a92-56691871b1d7" providerId="ADAL" clId="{13AEFE4C-29ED-4303-B054-06808044ACFE}" dt="2026-07-20T08:57:14.740" v="1710" actId="255"/>
          <ac:spMkLst>
            <pc:docMk/>
            <pc:sldMk cId="0" sldId="262"/>
            <ac:spMk id="8" creationId="{00000000-0000-0000-0000-000000000000}"/>
          </ac:spMkLst>
        </pc:spChg>
        <pc:spChg chg="mod">
          <ac:chgData name="Chris Hawksworth" userId="00a48ace-aa36-4237-8a92-56691871b1d7" providerId="ADAL" clId="{13AEFE4C-29ED-4303-B054-06808044ACFE}" dt="2026-07-20T08:57:14.740" v="1710" actId="255"/>
          <ac:spMkLst>
            <pc:docMk/>
            <pc:sldMk cId="0" sldId="262"/>
            <ac:spMk id="9" creationId="{00000000-0000-0000-0000-000000000000}"/>
          </ac:spMkLst>
        </pc:spChg>
        <pc:spChg chg="mod">
          <ac:chgData name="Chris Hawksworth" userId="00a48ace-aa36-4237-8a92-56691871b1d7" providerId="ADAL" clId="{13AEFE4C-29ED-4303-B054-06808044ACFE}" dt="2026-07-20T08:57:14.740" v="1710" actId="255"/>
          <ac:spMkLst>
            <pc:docMk/>
            <pc:sldMk cId="0" sldId="262"/>
            <ac:spMk id="10" creationId="{00000000-0000-0000-0000-000000000000}"/>
          </ac:spMkLst>
        </pc:spChg>
        <pc:spChg chg="mod">
          <ac:chgData name="Chris Hawksworth" userId="00a48ace-aa36-4237-8a92-56691871b1d7" providerId="ADAL" clId="{13AEFE4C-29ED-4303-B054-06808044ACFE}" dt="2026-07-20T08:57:14.740" v="1710" actId="255"/>
          <ac:spMkLst>
            <pc:docMk/>
            <pc:sldMk cId="0" sldId="262"/>
            <ac:spMk id="11" creationId="{00000000-0000-0000-0000-000000000000}"/>
          </ac:spMkLst>
        </pc:spChg>
        <pc:spChg chg="mod">
          <ac:chgData name="Chris Hawksworth" userId="00a48ace-aa36-4237-8a92-56691871b1d7" providerId="ADAL" clId="{13AEFE4C-29ED-4303-B054-06808044ACFE}" dt="2026-07-20T08:57:14.740" v="1710" actId="255"/>
          <ac:spMkLst>
            <pc:docMk/>
            <pc:sldMk cId="0" sldId="262"/>
            <ac:spMk id="12" creationId="{00000000-0000-0000-0000-000000000000}"/>
          </ac:spMkLst>
        </pc:spChg>
        <pc:spChg chg="add del mod">
          <ac:chgData name="Chris Hawksworth" userId="00a48ace-aa36-4237-8a92-56691871b1d7" providerId="ADAL" clId="{13AEFE4C-29ED-4303-B054-06808044ACFE}" dt="2026-07-20T09:15:38.111" v="1748" actId="478"/>
          <ac:spMkLst>
            <pc:docMk/>
            <pc:sldMk cId="0" sldId="262"/>
            <ac:spMk id="13" creationId="{00000000-0000-0000-0000-000000000000}"/>
          </ac:spMkLst>
        </pc:spChg>
        <pc:spChg chg="add del mod">
          <ac:chgData name="Chris Hawksworth" userId="00a48ace-aa36-4237-8a92-56691871b1d7" providerId="ADAL" clId="{13AEFE4C-29ED-4303-B054-06808044ACFE}" dt="2026-07-20T09:15:56.319" v="1763" actId="20577"/>
          <ac:spMkLst>
            <pc:docMk/>
            <pc:sldMk cId="0" sldId="262"/>
            <ac:spMk id="14" creationId="{00000000-0000-0000-0000-000000000000}"/>
          </ac:spMkLst>
        </pc:spChg>
        <pc:spChg chg="mod">
          <ac:chgData name="Chris Hawksworth" userId="00a48ace-aa36-4237-8a92-56691871b1d7" providerId="ADAL" clId="{13AEFE4C-29ED-4303-B054-06808044ACFE}" dt="2026-07-20T09:16:47.032" v="1809" actId="20577"/>
          <ac:spMkLst>
            <pc:docMk/>
            <pc:sldMk cId="0" sldId="262"/>
            <ac:spMk id="15" creationId="{00000000-0000-0000-0000-000000000000}"/>
          </ac:spMkLst>
        </pc:spChg>
        <pc:spChg chg="del">
          <ac:chgData name="Chris Hawksworth" userId="00a48ace-aa36-4237-8a92-56691871b1d7" providerId="ADAL" clId="{13AEFE4C-29ED-4303-B054-06808044ACFE}" dt="2026-07-20T08:57:22.474" v="1711" actId="478"/>
          <ac:spMkLst>
            <pc:docMk/>
            <pc:sldMk cId="0" sldId="262"/>
            <ac:spMk id="17" creationId="{00000000-0000-0000-0000-000000000000}"/>
          </ac:spMkLst>
        </pc:spChg>
        <pc:spChg chg="mod">
          <ac:chgData name="Chris Hawksworth" userId="00a48ace-aa36-4237-8a92-56691871b1d7" providerId="ADAL" clId="{13AEFE4C-29ED-4303-B054-06808044ACFE}" dt="2026-07-20T08:57:27.006" v="1714" actId="403"/>
          <ac:spMkLst>
            <pc:docMk/>
            <pc:sldMk cId="0" sldId="262"/>
            <ac:spMk id="19" creationId="{00000000-0000-0000-0000-000000000000}"/>
          </ac:spMkLst>
        </pc:spChg>
      </pc:sldChg>
      <pc:sldChg chg="delSp modSp add del mod">
        <pc:chgData name="Chris Hawksworth" userId="00a48ace-aa36-4237-8a92-56691871b1d7" providerId="ADAL" clId="{13AEFE4C-29ED-4303-B054-06808044ACFE}" dt="2026-07-20T09:15:40.387" v="1752" actId="6549"/>
        <pc:sldMkLst>
          <pc:docMk/>
          <pc:sldMk cId="0" sldId="263"/>
        </pc:sldMkLst>
        <pc:spChg chg="mod">
          <ac:chgData name="Chris Hawksworth" userId="00a48ace-aa36-4237-8a92-56691871b1d7" providerId="ADAL" clId="{13AEFE4C-29ED-4303-B054-06808044ACFE}" dt="2026-07-20T08:58:54.423" v="1719" actId="255"/>
          <ac:spMkLst>
            <pc:docMk/>
            <pc:sldMk cId="0" sldId="263"/>
            <ac:spMk id="6" creationId="{00000000-0000-0000-0000-000000000000}"/>
          </ac:spMkLst>
        </pc:spChg>
        <pc:spChg chg="mod">
          <ac:chgData name="Chris Hawksworth" userId="00a48ace-aa36-4237-8a92-56691871b1d7" providerId="ADAL" clId="{13AEFE4C-29ED-4303-B054-06808044ACFE}" dt="2026-07-20T08:58:54.423" v="1719" actId="255"/>
          <ac:spMkLst>
            <pc:docMk/>
            <pc:sldMk cId="0" sldId="263"/>
            <ac:spMk id="8" creationId="{00000000-0000-0000-0000-000000000000}"/>
          </ac:spMkLst>
        </pc:spChg>
        <pc:spChg chg="mod">
          <ac:chgData name="Chris Hawksworth" userId="00a48ace-aa36-4237-8a92-56691871b1d7" providerId="ADAL" clId="{13AEFE4C-29ED-4303-B054-06808044ACFE}" dt="2026-07-20T08:58:54.423" v="1719" actId="255"/>
          <ac:spMkLst>
            <pc:docMk/>
            <pc:sldMk cId="0" sldId="263"/>
            <ac:spMk id="9" creationId="{00000000-0000-0000-0000-000000000000}"/>
          </ac:spMkLst>
        </pc:spChg>
        <pc:spChg chg="mod">
          <ac:chgData name="Chris Hawksworth" userId="00a48ace-aa36-4237-8a92-56691871b1d7" providerId="ADAL" clId="{13AEFE4C-29ED-4303-B054-06808044ACFE}" dt="2026-07-20T08:58:54.423" v="1719" actId="255"/>
          <ac:spMkLst>
            <pc:docMk/>
            <pc:sldMk cId="0" sldId="263"/>
            <ac:spMk id="11" creationId="{00000000-0000-0000-0000-000000000000}"/>
          </ac:spMkLst>
        </pc:spChg>
        <pc:spChg chg="mod">
          <ac:chgData name="Chris Hawksworth" userId="00a48ace-aa36-4237-8a92-56691871b1d7" providerId="ADAL" clId="{13AEFE4C-29ED-4303-B054-06808044ACFE}" dt="2026-07-20T08:58:54.423" v="1719" actId="255"/>
          <ac:spMkLst>
            <pc:docMk/>
            <pc:sldMk cId="0" sldId="263"/>
            <ac:spMk id="12" creationId="{00000000-0000-0000-0000-000000000000}"/>
          </ac:spMkLst>
        </pc:spChg>
        <pc:spChg chg="mod">
          <ac:chgData name="Chris Hawksworth" userId="00a48ace-aa36-4237-8a92-56691871b1d7" providerId="ADAL" clId="{13AEFE4C-29ED-4303-B054-06808044ACFE}" dt="2026-07-20T09:15:40.387" v="1752" actId="6549"/>
          <ac:spMkLst>
            <pc:docMk/>
            <pc:sldMk cId="0" sldId="263"/>
            <ac:spMk id="14" creationId="{00000000-0000-0000-0000-000000000000}"/>
          </ac:spMkLst>
        </pc:spChg>
        <pc:spChg chg="mod">
          <ac:chgData name="Chris Hawksworth" userId="00a48ace-aa36-4237-8a92-56691871b1d7" providerId="ADAL" clId="{13AEFE4C-29ED-4303-B054-06808044ACFE}" dt="2026-07-20T09:00:23.333" v="1743" actId="20577"/>
          <ac:spMkLst>
            <pc:docMk/>
            <pc:sldMk cId="0" sldId="263"/>
            <ac:spMk id="15" creationId="{00000000-0000-0000-0000-000000000000}"/>
          </ac:spMkLst>
        </pc:spChg>
        <pc:spChg chg="mod">
          <ac:chgData name="Chris Hawksworth" userId="00a48ace-aa36-4237-8a92-56691871b1d7" providerId="ADAL" clId="{13AEFE4C-29ED-4303-B054-06808044ACFE}" dt="2026-07-20T08:58:37.280" v="1718" actId="255"/>
          <ac:spMkLst>
            <pc:docMk/>
            <pc:sldMk cId="0" sldId="263"/>
            <ac:spMk id="16" creationId="{00000000-0000-0000-0000-000000000000}"/>
          </ac:spMkLst>
        </pc:spChg>
      </pc:sldChg>
      <pc:sldChg chg="delSp modSp add del mod setBg">
        <pc:chgData name="Chris Hawksworth" userId="00a48ace-aa36-4237-8a92-56691871b1d7" providerId="ADAL" clId="{13AEFE4C-29ED-4303-B054-06808044ACFE}" dt="2026-07-20T09:22:31.623" v="2103" actId="404"/>
        <pc:sldMkLst>
          <pc:docMk/>
          <pc:sldMk cId="0" sldId="266"/>
        </pc:sldMkLst>
        <pc:spChg chg="mod">
          <ac:chgData name="Chris Hawksworth" userId="00a48ace-aa36-4237-8a92-56691871b1d7" providerId="ADAL" clId="{13AEFE4C-29ED-4303-B054-06808044ACFE}" dt="2026-07-20T09:22:31.623" v="2103" actId="404"/>
          <ac:spMkLst>
            <pc:docMk/>
            <pc:sldMk cId="0" sldId="266"/>
            <ac:spMk id="6" creationId="{00000000-0000-0000-0000-000000000000}"/>
          </ac:spMkLst>
        </pc:spChg>
        <pc:spChg chg="mod">
          <ac:chgData name="Chris Hawksworth" userId="00a48ace-aa36-4237-8a92-56691871b1d7" providerId="ADAL" clId="{13AEFE4C-29ED-4303-B054-06808044ACFE}" dt="2026-07-20T09:22:31.623" v="2103" actId="404"/>
          <ac:spMkLst>
            <pc:docMk/>
            <pc:sldMk cId="0" sldId="266"/>
            <ac:spMk id="7" creationId="{00000000-0000-0000-0000-000000000000}"/>
          </ac:spMkLst>
        </pc:spChg>
        <pc:spChg chg="mod">
          <ac:chgData name="Chris Hawksworth" userId="00a48ace-aa36-4237-8a92-56691871b1d7" providerId="ADAL" clId="{13AEFE4C-29ED-4303-B054-06808044ACFE}" dt="2026-07-20T09:22:31.623" v="2103" actId="404"/>
          <ac:spMkLst>
            <pc:docMk/>
            <pc:sldMk cId="0" sldId="266"/>
            <ac:spMk id="8" creationId="{00000000-0000-0000-0000-000000000000}"/>
          </ac:spMkLst>
        </pc:spChg>
        <pc:spChg chg="mod">
          <ac:chgData name="Chris Hawksworth" userId="00a48ace-aa36-4237-8a92-56691871b1d7" providerId="ADAL" clId="{13AEFE4C-29ED-4303-B054-06808044ACFE}" dt="2026-07-20T09:22:31.623" v="2103" actId="404"/>
          <ac:spMkLst>
            <pc:docMk/>
            <pc:sldMk cId="0" sldId="266"/>
            <ac:spMk id="9" creationId="{00000000-0000-0000-0000-000000000000}"/>
          </ac:spMkLst>
        </pc:spChg>
        <pc:spChg chg="mod">
          <ac:chgData name="Chris Hawksworth" userId="00a48ace-aa36-4237-8a92-56691871b1d7" providerId="ADAL" clId="{13AEFE4C-29ED-4303-B054-06808044ACFE}" dt="2026-07-20T09:22:31.623" v="2103" actId="404"/>
          <ac:spMkLst>
            <pc:docMk/>
            <pc:sldMk cId="0" sldId="266"/>
            <ac:spMk id="10" creationId="{00000000-0000-0000-0000-000000000000}"/>
          </ac:spMkLst>
        </pc:spChg>
        <pc:spChg chg="mod">
          <ac:chgData name="Chris Hawksworth" userId="00a48ace-aa36-4237-8a92-56691871b1d7" providerId="ADAL" clId="{13AEFE4C-29ED-4303-B054-06808044ACFE}" dt="2026-07-20T09:22:31.623" v="2103" actId="404"/>
          <ac:spMkLst>
            <pc:docMk/>
            <pc:sldMk cId="0" sldId="266"/>
            <ac:spMk id="11" creationId="{00000000-0000-0000-0000-000000000000}"/>
          </ac:spMkLst>
        </pc:spChg>
        <pc:spChg chg="mod">
          <ac:chgData name="Chris Hawksworth" userId="00a48ace-aa36-4237-8a92-56691871b1d7" providerId="ADAL" clId="{13AEFE4C-29ED-4303-B054-06808044ACFE}" dt="2026-07-20T09:22:31.623" v="2103" actId="404"/>
          <ac:spMkLst>
            <pc:docMk/>
            <pc:sldMk cId="0" sldId="266"/>
            <ac:spMk id="14" creationId="{00000000-0000-0000-0000-000000000000}"/>
          </ac:spMkLst>
        </pc:spChg>
        <pc:spChg chg="mod">
          <ac:chgData name="Chris Hawksworth" userId="00a48ace-aa36-4237-8a92-56691871b1d7" providerId="ADAL" clId="{13AEFE4C-29ED-4303-B054-06808044ACFE}" dt="2026-07-20T09:22:31.623" v="2103" actId="404"/>
          <ac:spMkLst>
            <pc:docMk/>
            <pc:sldMk cId="0" sldId="266"/>
            <ac:spMk id="15" creationId="{00000000-0000-0000-0000-000000000000}"/>
          </ac:spMkLst>
        </pc:spChg>
        <pc:spChg chg="mod">
          <ac:chgData name="Chris Hawksworth" userId="00a48ace-aa36-4237-8a92-56691871b1d7" providerId="ADAL" clId="{13AEFE4C-29ED-4303-B054-06808044ACFE}" dt="2026-07-20T09:22:31.623" v="2103" actId="404"/>
          <ac:spMkLst>
            <pc:docMk/>
            <pc:sldMk cId="0" sldId="266"/>
            <ac:spMk id="16" creationId="{00000000-0000-0000-0000-000000000000}"/>
          </ac:spMkLst>
        </pc:spChg>
        <pc:spChg chg="mod">
          <ac:chgData name="Chris Hawksworth" userId="00a48ace-aa36-4237-8a92-56691871b1d7" providerId="ADAL" clId="{13AEFE4C-29ED-4303-B054-06808044ACFE}" dt="2026-07-20T09:22:31.623" v="2103" actId="404"/>
          <ac:spMkLst>
            <pc:docMk/>
            <pc:sldMk cId="0" sldId="266"/>
            <ac:spMk id="17" creationId="{00000000-0000-0000-0000-000000000000}"/>
          </ac:spMkLst>
        </pc:spChg>
        <pc:spChg chg="mod">
          <ac:chgData name="Chris Hawksworth" userId="00a48ace-aa36-4237-8a92-56691871b1d7" providerId="ADAL" clId="{13AEFE4C-29ED-4303-B054-06808044ACFE}" dt="2026-07-19T00:59:31.331" v="50" actId="1076"/>
          <ac:spMkLst>
            <pc:docMk/>
            <pc:sldMk cId="0" sldId="266"/>
            <ac:spMk id="18" creationId="{00000000-0000-0000-0000-000000000000}"/>
          </ac:spMkLst>
        </pc:spChg>
      </pc:sldChg>
      <pc:sldChg chg="delSp modSp mod">
        <pc:chgData name="Chris Hawksworth" userId="00a48ace-aa36-4237-8a92-56691871b1d7" providerId="ADAL" clId="{13AEFE4C-29ED-4303-B054-06808044ACFE}" dt="2026-07-21T09:27:33.200" v="2276" actId="20577"/>
        <pc:sldMkLst>
          <pc:docMk/>
          <pc:sldMk cId="0" sldId="269"/>
        </pc:sldMkLst>
        <pc:spChg chg="mod">
          <ac:chgData name="Chris Hawksworth" userId="00a48ace-aa36-4237-8a92-56691871b1d7" providerId="ADAL" clId="{13AEFE4C-29ED-4303-B054-06808044ACFE}" dt="2026-07-19T01:24:38.958" v="687" actId="14100"/>
          <ac:spMkLst>
            <pc:docMk/>
            <pc:sldMk cId="0" sldId="269"/>
            <ac:spMk id="7" creationId="{00000000-0000-0000-0000-000000000000}"/>
          </ac:spMkLst>
        </pc:spChg>
        <pc:spChg chg="mod">
          <ac:chgData name="Chris Hawksworth" userId="00a48ace-aa36-4237-8a92-56691871b1d7" providerId="ADAL" clId="{13AEFE4C-29ED-4303-B054-06808044ACFE}" dt="2026-07-19T01:25:04.269" v="692" actId="1076"/>
          <ac:spMkLst>
            <pc:docMk/>
            <pc:sldMk cId="0" sldId="269"/>
            <ac:spMk id="8" creationId="{00000000-0000-0000-0000-000000000000}"/>
          </ac:spMkLst>
        </pc:spChg>
        <pc:spChg chg="mod">
          <ac:chgData name="Chris Hawksworth" userId="00a48ace-aa36-4237-8a92-56691871b1d7" providerId="ADAL" clId="{13AEFE4C-29ED-4303-B054-06808044ACFE}" dt="2026-07-19T01:25:04.269" v="692" actId="1076"/>
          <ac:spMkLst>
            <pc:docMk/>
            <pc:sldMk cId="0" sldId="269"/>
            <ac:spMk id="9" creationId="{00000000-0000-0000-0000-000000000000}"/>
          </ac:spMkLst>
        </pc:spChg>
        <pc:spChg chg="mod">
          <ac:chgData name="Chris Hawksworth" userId="00a48ace-aa36-4237-8a92-56691871b1d7" providerId="ADAL" clId="{13AEFE4C-29ED-4303-B054-06808044ACFE}" dt="2026-07-19T01:25:20.822" v="695" actId="1076"/>
          <ac:spMkLst>
            <pc:docMk/>
            <pc:sldMk cId="0" sldId="269"/>
            <ac:spMk id="10" creationId="{00000000-0000-0000-0000-000000000000}"/>
          </ac:spMkLst>
        </pc:spChg>
        <pc:spChg chg="mod">
          <ac:chgData name="Chris Hawksworth" userId="00a48ace-aa36-4237-8a92-56691871b1d7" providerId="ADAL" clId="{13AEFE4C-29ED-4303-B054-06808044ACFE}" dt="2026-07-19T01:25:33.108" v="697" actId="1076"/>
          <ac:spMkLst>
            <pc:docMk/>
            <pc:sldMk cId="0" sldId="269"/>
            <ac:spMk id="11" creationId="{00000000-0000-0000-0000-000000000000}"/>
          </ac:spMkLst>
        </pc:spChg>
        <pc:spChg chg="mod">
          <ac:chgData name="Chris Hawksworth" userId="00a48ace-aa36-4237-8a92-56691871b1d7" providerId="ADAL" clId="{13AEFE4C-29ED-4303-B054-06808044ACFE}" dt="2026-07-19T01:24:38.958" v="687" actId="14100"/>
          <ac:spMkLst>
            <pc:docMk/>
            <pc:sldMk cId="0" sldId="269"/>
            <ac:spMk id="17" creationId="{00000000-0000-0000-0000-000000000000}"/>
          </ac:spMkLst>
        </pc:spChg>
        <pc:spChg chg="mod">
          <ac:chgData name="Chris Hawksworth" userId="00a48ace-aa36-4237-8a92-56691871b1d7" providerId="ADAL" clId="{13AEFE4C-29ED-4303-B054-06808044ACFE}" dt="2026-07-19T01:25:04.269" v="692" actId="1076"/>
          <ac:spMkLst>
            <pc:docMk/>
            <pc:sldMk cId="0" sldId="269"/>
            <ac:spMk id="18" creationId="{00000000-0000-0000-0000-000000000000}"/>
          </ac:spMkLst>
        </pc:spChg>
        <pc:spChg chg="mod">
          <ac:chgData name="Chris Hawksworth" userId="00a48ace-aa36-4237-8a92-56691871b1d7" providerId="ADAL" clId="{13AEFE4C-29ED-4303-B054-06808044ACFE}" dt="2026-07-19T01:25:04.269" v="692" actId="1076"/>
          <ac:spMkLst>
            <pc:docMk/>
            <pc:sldMk cId="0" sldId="269"/>
            <ac:spMk id="19" creationId="{00000000-0000-0000-0000-000000000000}"/>
          </ac:spMkLst>
        </pc:spChg>
        <pc:spChg chg="mod">
          <ac:chgData name="Chris Hawksworth" userId="00a48ace-aa36-4237-8a92-56691871b1d7" providerId="ADAL" clId="{13AEFE4C-29ED-4303-B054-06808044ACFE}" dt="2026-07-19T01:25:18.008" v="694" actId="1076"/>
          <ac:spMkLst>
            <pc:docMk/>
            <pc:sldMk cId="0" sldId="269"/>
            <ac:spMk id="20" creationId="{00000000-0000-0000-0000-000000000000}"/>
          </ac:spMkLst>
        </pc:spChg>
        <pc:spChg chg="mod">
          <ac:chgData name="Chris Hawksworth" userId="00a48ace-aa36-4237-8a92-56691871b1d7" providerId="ADAL" clId="{13AEFE4C-29ED-4303-B054-06808044ACFE}" dt="2026-07-19T01:24:16.370" v="684" actId="403"/>
          <ac:spMkLst>
            <pc:docMk/>
            <pc:sldMk cId="0" sldId="269"/>
            <ac:spMk id="22" creationId="{00000000-0000-0000-0000-000000000000}"/>
          </ac:spMkLst>
        </pc:spChg>
        <pc:spChg chg="mod">
          <ac:chgData name="Chris Hawksworth" userId="00a48ace-aa36-4237-8a92-56691871b1d7" providerId="ADAL" clId="{13AEFE4C-29ED-4303-B054-06808044ACFE}" dt="2026-07-19T01:25:40.713" v="699" actId="14100"/>
          <ac:spMkLst>
            <pc:docMk/>
            <pc:sldMk cId="0" sldId="269"/>
            <ac:spMk id="24" creationId="{00000000-0000-0000-0000-000000000000}"/>
          </ac:spMkLst>
        </pc:spChg>
        <pc:spChg chg="mod">
          <ac:chgData name="Chris Hawksworth" userId="00a48ace-aa36-4237-8a92-56691871b1d7" providerId="ADAL" clId="{13AEFE4C-29ED-4303-B054-06808044ACFE}" dt="2026-07-19T01:24:16.370" v="684" actId="403"/>
          <ac:spMkLst>
            <pc:docMk/>
            <pc:sldMk cId="0" sldId="269"/>
            <ac:spMk id="25" creationId="{00000000-0000-0000-0000-000000000000}"/>
          </ac:spMkLst>
        </pc:spChg>
        <pc:spChg chg="mod">
          <ac:chgData name="Chris Hawksworth" userId="00a48ace-aa36-4237-8a92-56691871b1d7" providerId="ADAL" clId="{13AEFE4C-29ED-4303-B054-06808044ACFE}" dt="2026-07-19T01:24:38.958" v="687" actId="14100"/>
          <ac:spMkLst>
            <pc:docMk/>
            <pc:sldMk cId="0" sldId="269"/>
            <ac:spMk id="27" creationId="{00000000-0000-0000-0000-000000000000}"/>
          </ac:spMkLst>
        </pc:spChg>
        <pc:spChg chg="mod">
          <ac:chgData name="Chris Hawksworth" userId="00a48ace-aa36-4237-8a92-56691871b1d7" providerId="ADAL" clId="{13AEFE4C-29ED-4303-B054-06808044ACFE}" dt="2026-07-19T01:25:09.460" v="693" actId="1076"/>
          <ac:spMkLst>
            <pc:docMk/>
            <pc:sldMk cId="0" sldId="269"/>
            <ac:spMk id="28" creationId="{00000000-0000-0000-0000-000000000000}"/>
          </ac:spMkLst>
        </pc:spChg>
        <pc:spChg chg="mod">
          <ac:chgData name="Chris Hawksworth" userId="00a48ace-aa36-4237-8a92-56691871b1d7" providerId="ADAL" clId="{13AEFE4C-29ED-4303-B054-06808044ACFE}" dt="2026-07-19T01:25:04.269" v="692" actId="1076"/>
          <ac:spMkLst>
            <pc:docMk/>
            <pc:sldMk cId="0" sldId="269"/>
            <ac:spMk id="29" creationId="{00000000-0000-0000-0000-000000000000}"/>
          </ac:spMkLst>
        </pc:spChg>
        <pc:spChg chg="mod">
          <ac:chgData name="Chris Hawksworth" userId="00a48ace-aa36-4237-8a92-56691871b1d7" providerId="ADAL" clId="{13AEFE4C-29ED-4303-B054-06808044ACFE}" dt="2026-07-19T01:25:18.008" v="694" actId="1076"/>
          <ac:spMkLst>
            <pc:docMk/>
            <pc:sldMk cId="0" sldId="269"/>
            <ac:spMk id="30" creationId="{00000000-0000-0000-0000-000000000000}"/>
          </ac:spMkLst>
        </pc:spChg>
        <pc:spChg chg="mod">
          <ac:chgData name="Chris Hawksworth" userId="00a48ace-aa36-4237-8a92-56691871b1d7" providerId="ADAL" clId="{13AEFE4C-29ED-4303-B054-06808044ACFE}" dt="2026-07-19T01:24:16.370" v="684" actId="403"/>
          <ac:spMkLst>
            <pc:docMk/>
            <pc:sldMk cId="0" sldId="269"/>
            <ac:spMk id="32" creationId="{00000000-0000-0000-0000-000000000000}"/>
          </ac:spMkLst>
        </pc:spChg>
        <pc:spChg chg="mod">
          <ac:chgData name="Chris Hawksworth" userId="00a48ace-aa36-4237-8a92-56691871b1d7" providerId="ADAL" clId="{13AEFE4C-29ED-4303-B054-06808044ACFE}" dt="2026-07-19T02:17:25.206" v="1520" actId="20577"/>
          <ac:spMkLst>
            <pc:docMk/>
            <pc:sldMk cId="0" sldId="269"/>
            <ac:spMk id="33" creationId="{00000000-0000-0000-0000-000000000000}"/>
          </ac:spMkLst>
        </pc:spChg>
        <pc:spChg chg="mod">
          <ac:chgData name="Chris Hawksworth" userId="00a48ace-aa36-4237-8a92-56691871b1d7" providerId="ADAL" clId="{13AEFE4C-29ED-4303-B054-06808044ACFE}" dt="2026-07-19T01:24:16.370" v="684" actId="403"/>
          <ac:spMkLst>
            <pc:docMk/>
            <pc:sldMk cId="0" sldId="269"/>
            <ac:spMk id="36" creationId="{00000000-0000-0000-0000-000000000000}"/>
          </ac:spMkLst>
        </pc:spChg>
        <pc:spChg chg="mod">
          <ac:chgData name="Chris Hawksworth" userId="00a48ace-aa36-4237-8a92-56691871b1d7" providerId="ADAL" clId="{13AEFE4C-29ED-4303-B054-06808044ACFE}" dt="2026-07-19T01:24:38.958" v="687" actId="14100"/>
          <ac:spMkLst>
            <pc:docMk/>
            <pc:sldMk cId="0" sldId="269"/>
            <ac:spMk id="37" creationId="{00000000-0000-0000-0000-000000000000}"/>
          </ac:spMkLst>
        </pc:spChg>
        <pc:spChg chg="mod">
          <ac:chgData name="Chris Hawksworth" userId="00a48ace-aa36-4237-8a92-56691871b1d7" providerId="ADAL" clId="{13AEFE4C-29ED-4303-B054-06808044ACFE}" dt="2026-07-19T01:25:04.269" v="692" actId="1076"/>
          <ac:spMkLst>
            <pc:docMk/>
            <pc:sldMk cId="0" sldId="269"/>
            <ac:spMk id="38" creationId="{00000000-0000-0000-0000-000000000000}"/>
          </ac:spMkLst>
        </pc:spChg>
        <pc:spChg chg="mod">
          <ac:chgData name="Chris Hawksworth" userId="00a48ace-aa36-4237-8a92-56691871b1d7" providerId="ADAL" clId="{13AEFE4C-29ED-4303-B054-06808044ACFE}" dt="2026-07-19T01:25:04.269" v="692" actId="1076"/>
          <ac:spMkLst>
            <pc:docMk/>
            <pc:sldMk cId="0" sldId="269"/>
            <ac:spMk id="39" creationId="{00000000-0000-0000-0000-000000000000}"/>
          </ac:spMkLst>
        </pc:spChg>
        <pc:spChg chg="mod">
          <ac:chgData name="Chris Hawksworth" userId="00a48ace-aa36-4237-8a92-56691871b1d7" providerId="ADAL" clId="{13AEFE4C-29ED-4303-B054-06808044ACFE}" dt="2026-07-19T01:25:18.008" v="694" actId="1076"/>
          <ac:spMkLst>
            <pc:docMk/>
            <pc:sldMk cId="0" sldId="269"/>
            <ac:spMk id="40" creationId="{00000000-0000-0000-0000-000000000000}"/>
          </ac:spMkLst>
        </pc:spChg>
        <pc:spChg chg="mod">
          <ac:chgData name="Chris Hawksworth" userId="00a48ace-aa36-4237-8a92-56691871b1d7" providerId="ADAL" clId="{13AEFE4C-29ED-4303-B054-06808044ACFE}" dt="2026-07-21T09:27:33.200" v="2276" actId="20577"/>
          <ac:spMkLst>
            <pc:docMk/>
            <pc:sldMk cId="0" sldId="269"/>
            <ac:spMk id="43" creationId="{00000000-0000-0000-0000-000000000000}"/>
          </ac:spMkLst>
        </pc:spChg>
        <pc:spChg chg="mod">
          <ac:chgData name="Chris Hawksworth" userId="00a48ace-aa36-4237-8a92-56691871b1d7" providerId="ADAL" clId="{13AEFE4C-29ED-4303-B054-06808044ACFE}" dt="2026-07-19T01:24:16.370" v="684" actId="403"/>
          <ac:spMkLst>
            <pc:docMk/>
            <pc:sldMk cId="0" sldId="269"/>
            <ac:spMk id="44" creationId="{00000000-0000-0000-0000-000000000000}"/>
          </ac:spMkLst>
        </pc:spChg>
      </pc:sldChg>
      <pc:sldChg chg="addSp delSp modSp mod">
        <pc:chgData name="Chris Hawksworth" userId="00a48ace-aa36-4237-8a92-56691871b1d7" providerId="ADAL" clId="{13AEFE4C-29ED-4303-B054-06808044ACFE}" dt="2026-07-19T21:42:56.338" v="1610" actId="20577"/>
        <pc:sldMkLst>
          <pc:docMk/>
          <pc:sldMk cId="0" sldId="272"/>
        </pc:sldMkLst>
        <pc:spChg chg="mod">
          <ac:chgData name="Chris Hawksworth" userId="00a48ace-aa36-4237-8a92-56691871b1d7" providerId="ADAL" clId="{13AEFE4C-29ED-4303-B054-06808044ACFE}" dt="2026-07-19T01:40:33.022" v="796" actId="6549"/>
          <ac:spMkLst>
            <pc:docMk/>
            <pc:sldMk cId="0" sldId="272"/>
            <ac:spMk id="5" creationId="{00000000-0000-0000-0000-000000000000}"/>
          </ac:spMkLst>
        </pc:spChg>
        <pc:spChg chg="mod">
          <ac:chgData name="Chris Hawksworth" userId="00a48ace-aa36-4237-8a92-56691871b1d7" providerId="ADAL" clId="{13AEFE4C-29ED-4303-B054-06808044ACFE}" dt="2026-07-19T02:18:44.652" v="1550" actId="1076"/>
          <ac:spMkLst>
            <pc:docMk/>
            <pc:sldMk cId="0" sldId="272"/>
            <ac:spMk id="12" creationId="{00000000-0000-0000-0000-000000000000}"/>
          </ac:spMkLst>
        </pc:spChg>
        <pc:spChg chg="mod">
          <ac:chgData name="Chris Hawksworth" userId="00a48ace-aa36-4237-8a92-56691871b1d7" providerId="ADAL" clId="{13AEFE4C-29ED-4303-B054-06808044ACFE}" dt="2026-07-19T21:42:56.338" v="1610" actId="20577"/>
          <ac:spMkLst>
            <pc:docMk/>
            <pc:sldMk cId="0" sldId="272"/>
            <ac:spMk id="13" creationId="{00000000-0000-0000-0000-000000000000}"/>
          </ac:spMkLst>
        </pc:spChg>
        <pc:spChg chg="mod">
          <ac:chgData name="Chris Hawksworth" userId="00a48ace-aa36-4237-8a92-56691871b1d7" providerId="ADAL" clId="{13AEFE4C-29ED-4303-B054-06808044ACFE}" dt="2026-07-19T02:18:29.708" v="1543" actId="21"/>
          <ac:spMkLst>
            <pc:docMk/>
            <pc:sldMk cId="0" sldId="272"/>
            <ac:spMk id="14" creationId="{00000000-0000-0000-0000-000000000000}"/>
          </ac:spMkLst>
        </pc:spChg>
        <pc:spChg chg="add mod">
          <ac:chgData name="Chris Hawksworth" userId="00a48ace-aa36-4237-8a92-56691871b1d7" providerId="ADAL" clId="{13AEFE4C-29ED-4303-B054-06808044ACFE}" dt="2026-07-19T02:00:30.729" v="1243" actId="6549"/>
          <ac:spMkLst>
            <pc:docMk/>
            <pc:sldMk cId="0" sldId="272"/>
            <ac:spMk id="38" creationId="{B0DBBEB6-5F36-4F0F-6981-1EABF7349C7A}"/>
          </ac:spMkLst>
        </pc:spChg>
        <pc:spChg chg="add mod">
          <ac:chgData name="Chris Hawksworth" userId="00a48ace-aa36-4237-8a92-56691871b1d7" providerId="ADAL" clId="{13AEFE4C-29ED-4303-B054-06808044ACFE}" dt="2026-07-19T02:00:15.907" v="1238" actId="21"/>
          <ac:spMkLst>
            <pc:docMk/>
            <pc:sldMk cId="0" sldId="272"/>
            <ac:spMk id="42" creationId="{9D105CFB-EB24-ACEB-C7D4-CDE6A997B768}"/>
          </ac:spMkLst>
        </pc:spChg>
        <pc:spChg chg="add mod">
          <ac:chgData name="Chris Hawksworth" userId="00a48ace-aa36-4237-8a92-56691871b1d7" providerId="ADAL" clId="{13AEFE4C-29ED-4303-B054-06808044ACFE}" dt="2026-07-19T02:02:18.529" v="1370" actId="21"/>
          <ac:spMkLst>
            <pc:docMk/>
            <pc:sldMk cId="0" sldId="272"/>
            <ac:spMk id="48" creationId="{48817756-5758-FADD-AF0E-BBDEEBF82C75}"/>
          </ac:spMkLst>
        </pc:spChg>
        <pc:grpChg chg="add mod topLvl">
          <ac:chgData name="Chris Hawksworth" userId="00a48ace-aa36-4237-8a92-56691871b1d7" providerId="ADAL" clId="{13AEFE4C-29ED-4303-B054-06808044ACFE}" dt="2026-07-19T02:00:28.842" v="1242" actId="478"/>
          <ac:grpSpMkLst>
            <pc:docMk/>
            <pc:sldMk cId="0" sldId="272"/>
            <ac:grpSpMk id="45" creationId="{23DEFA16-4A7A-E5F9-F510-E4C98E311B23}"/>
          </ac:grpSpMkLst>
        </pc:grpChg>
      </pc:sldChg>
      <pc:sldChg chg="addSp delSp modSp mod">
        <pc:chgData name="Chris Hawksworth" userId="00a48ace-aa36-4237-8a92-56691871b1d7" providerId="ADAL" clId="{13AEFE4C-29ED-4303-B054-06808044ACFE}" dt="2026-07-21T08:06:17.043" v="2108" actId="22"/>
        <pc:sldMkLst>
          <pc:docMk/>
          <pc:sldMk cId="0" sldId="278"/>
        </pc:sldMkLst>
        <pc:spChg chg="del">
          <ac:chgData name="Chris Hawksworth" userId="00a48ace-aa36-4237-8a92-56691871b1d7" providerId="ADAL" clId="{13AEFE4C-29ED-4303-B054-06808044ACFE}" dt="2026-07-21T08:06:16.625" v="2107" actId="478"/>
          <ac:spMkLst>
            <pc:docMk/>
            <pc:sldMk cId="0" sldId="278"/>
            <ac:spMk id="3" creationId="{00000000-0000-0000-0000-000000000000}"/>
          </ac:spMkLst>
        </pc:spChg>
        <pc:spChg chg="mod">
          <ac:chgData name="Chris Hawksworth" userId="00a48ace-aa36-4237-8a92-56691871b1d7" providerId="ADAL" clId="{13AEFE4C-29ED-4303-B054-06808044ACFE}" dt="2026-07-19T02:17:45.426" v="1522" actId="20577"/>
          <ac:spMkLst>
            <pc:docMk/>
            <pc:sldMk cId="0" sldId="278"/>
            <ac:spMk id="5" creationId="{00000000-0000-0000-0000-000000000000}"/>
          </ac:spMkLst>
        </pc:spChg>
        <pc:spChg chg="mod">
          <ac:chgData name="Chris Hawksworth" userId="00a48ace-aa36-4237-8a92-56691871b1d7" providerId="ADAL" clId="{13AEFE4C-29ED-4303-B054-06808044ACFE}" dt="2026-07-19T01:08:58.897" v="231" actId="20577"/>
          <ac:spMkLst>
            <pc:docMk/>
            <pc:sldMk cId="0" sldId="278"/>
            <ac:spMk id="6" creationId="{00000000-0000-0000-0000-000000000000}"/>
          </ac:spMkLst>
        </pc:spChg>
        <pc:spChg chg="mod">
          <ac:chgData name="Chris Hawksworth" userId="00a48ace-aa36-4237-8a92-56691871b1d7" providerId="ADAL" clId="{13AEFE4C-29ED-4303-B054-06808044ACFE}" dt="2026-07-19T02:17:56.033" v="1540" actId="20577"/>
          <ac:spMkLst>
            <pc:docMk/>
            <pc:sldMk cId="0" sldId="278"/>
            <ac:spMk id="8" creationId="{00000000-0000-0000-0000-000000000000}"/>
          </ac:spMkLst>
        </pc:spChg>
        <pc:picChg chg="add">
          <ac:chgData name="Chris Hawksworth" userId="00a48ace-aa36-4237-8a92-56691871b1d7" providerId="ADAL" clId="{13AEFE4C-29ED-4303-B054-06808044ACFE}" dt="2026-07-21T08:06:17.043" v="2108" actId="22"/>
          <ac:picMkLst>
            <pc:docMk/>
            <pc:sldMk cId="0" sldId="278"/>
            <ac:picMk id="11" creationId="{48961601-80CF-00D5-20D2-A9F322FA7548}"/>
          </ac:picMkLst>
        </pc:picChg>
      </pc:sldChg>
      <pc:sldChg chg="delSp modSp mod">
        <pc:chgData name="Chris Hawksworth" userId="00a48ace-aa36-4237-8a92-56691871b1d7" providerId="ADAL" clId="{13AEFE4C-29ED-4303-B054-06808044ACFE}" dt="2026-07-19T02:15:22.837" v="1518" actId="478"/>
        <pc:sldMkLst>
          <pc:docMk/>
          <pc:sldMk cId="0" sldId="279"/>
        </pc:sldMkLst>
        <pc:spChg chg="mod">
          <ac:chgData name="Chris Hawksworth" userId="00a48ace-aa36-4237-8a92-56691871b1d7" providerId="ADAL" clId="{13AEFE4C-29ED-4303-B054-06808044ACFE}" dt="2026-07-19T00:55:17.696" v="9" actId="1076"/>
          <ac:spMkLst>
            <pc:docMk/>
            <pc:sldMk cId="0" sldId="279"/>
            <ac:spMk id="2" creationId="{00000000-0000-0000-0000-000000000000}"/>
          </ac:spMkLst>
        </pc:spChg>
        <pc:spChg chg="mod">
          <ac:chgData name="Chris Hawksworth" userId="00a48ace-aa36-4237-8a92-56691871b1d7" providerId="ADAL" clId="{13AEFE4C-29ED-4303-B054-06808044ACFE}" dt="2026-07-19T01:11:47.795" v="264" actId="20577"/>
          <ac:spMkLst>
            <pc:docMk/>
            <pc:sldMk cId="0" sldId="279"/>
            <ac:spMk id="6" creationId="{00000000-0000-0000-0000-000000000000}"/>
          </ac:spMkLst>
        </pc:spChg>
        <pc:spChg chg="mod">
          <ac:chgData name="Chris Hawksworth" userId="00a48ace-aa36-4237-8a92-56691871b1d7" providerId="ADAL" clId="{13AEFE4C-29ED-4303-B054-06808044ACFE}" dt="2026-07-19T00:55:01.026" v="8" actId="403"/>
          <ac:spMkLst>
            <pc:docMk/>
            <pc:sldMk cId="0" sldId="279"/>
            <ac:spMk id="16" creationId="{00000000-0000-0000-0000-000000000000}"/>
          </ac:spMkLst>
        </pc:spChg>
        <pc:spChg chg="mod">
          <ac:chgData name="Chris Hawksworth" userId="00a48ace-aa36-4237-8a92-56691871b1d7" providerId="ADAL" clId="{13AEFE4C-29ED-4303-B054-06808044ACFE}" dt="2026-07-19T00:54:42.332" v="4" actId="403"/>
          <ac:spMkLst>
            <pc:docMk/>
            <pc:sldMk cId="0" sldId="279"/>
            <ac:spMk id="19" creationId="{00000000-0000-0000-0000-000000000000}"/>
          </ac:spMkLst>
        </pc:spChg>
        <pc:spChg chg="mod">
          <ac:chgData name="Chris Hawksworth" userId="00a48ace-aa36-4237-8a92-56691871b1d7" providerId="ADAL" clId="{13AEFE4C-29ED-4303-B054-06808044ACFE}" dt="2026-07-19T00:54:42.332" v="4" actId="403"/>
          <ac:spMkLst>
            <pc:docMk/>
            <pc:sldMk cId="0" sldId="279"/>
            <ac:spMk id="23" creationId="{00000000-0000-0000-0000-000000000000}"/>
          </ac:spMkLst>
        </pc:spChg>
        <pc:spChg chg="mod">
          <ac:chgData name="Chris Hawksworth" userId="00a48ace-aa36-4237-8a92-56691871b1d7" providerId="ADAL" clId="{13AEFE4C-29ED-4303-B054-06808044ACFE}" dt="2026-07-19T01:02:37.043" v="173" actId="20577"/>
          <ac:spMkLst>
            <pc:docMk/>
            <pc:sldMk cId="0" sldId="279"/>
            <ac:spMk id="25" creationId="{00000000-0000-0000-0000-000000000000}"/>
          </ac:spMkLst>
        </pc:spChg>
        <pc:spChg chg="mod">
          <ac:chgData name="Chris Hawksworth" userId="00a48ace-aa36-4237-8a92-56691871b1d7" providerId="ADAL" clId="{13AEFE4C-29ED-4303-B054-06808044ACFE}" dt="2026-07-19T00:55:01.026" v="8" actId="403"/>
          <ac:spMkLst>
            <pc:docMk/>
            <pc:sldMk cId="0" sldId="279"/>
            <ac:spMk id="33" creationId="{00000000-0000-0000-0000-000000000000}"/>
          </ac:spMkLst>
        </pc:spChg>
        <pc:spChg chg="mod">
          <ac:chgData name="Chris Hawksworth" userId="00a48ace-aa36-4237-8a92-56691871b1d7" providerId="ADAL" clId="{13AEFE4C-29ED-4303-B054-06808044ACFE}" dt="2026-07-19T00:54:42.332" v="4" actId="403"/>
          <ac:spMkLst>
            <pc:docMk/>
            <pc:sldMk cId="0" sldId="279"/>
            <ac:spMk id="36" creationId="{00000000-0000-0000-0000-000000000000}"/>
          </ac:spMkLst>
        </pc:spChg>
        <pc:spChg chg="mod">
          <ac:chgData name="Chris Hawksworth" userId="00a48ace-aa36-4237-8a92-56691871b1d7" providerId="ADAL" clId="{13AEFE4C-29ED-4303-B054-06808044ACFE}" dt="2026-07-19T00:54:42.332" v="4" actId="403"/>
          <ac:spMkLst>
            <pc:docMk/>
            <pc:sldMk cId="0" sldId="279"/>
            <ac:spMk id="40" creationId="{00000000-0000-0000-0000-000000000000}"/>
          </ac:spMkLst>
        </pc:spChg>
        <pc:spChg chg="mod">
          <ac:chgData name="Chris Hawksworth" userId="00a48ace-aa36-4237-8a92-56691871b1d7" providerId="ADAL" clId="{13AEFE4C-29ED-4303-B054-06808044ACFE}" dt="2026-07-19T00:54:42.332" v="4" actId="403"/>
          <ac:spMkLst>
            <pc:docMk/>
            <pc:sldMk cId="0" sldId="279"/>
            <ac:spMk id="42" creationId="{00000000-0000-0000-0000-000000000000}"/>
          </ac:spMkLst>
        </pc:spChg>
        <pc:spChg chg="mod">
          <ac:chgData name="Chris Hawksworth" userId="00a48ace-aa36-4237-8a92-56691871b1d7" providerId="ADAL" clId="{13AEFE4C-29ED-4303-B054-06808044ACFE}" dt="2026-07-19T00:55:01.026" v="8" actId="403"/>
          <ac:spMkLst>
            <pc:docMk/>
            <pc:sldMk cId="0" sldId="279"/>
            <ac:spMk id="50" creationId="{00000000-0000-0000-0000-000000000000}"/>
          </ac:spMkLst>
        </pc:spChg>
        <pc:spChg chg="mod">
          <ac:chgData name="Chris Hawksworth" userId="00a48ace-aa36-4237-8a92-56691871b1d7" providerId="ADAL" clId="{13AEFE4C-29ED-4303-B054-06808044ACFE}" dt="2026-07-19T00:54:42.332" v="4" actId="403"/>
          <ac:spMkLst>
            <pc:docMk/>
            <pc:sldMk cId="0" sldId="279"/>
            <ac:spMk id="53" creationId="{00000000-0000-0000-0000-000000000000}"/>
          </ac:spMkLst>
        </pc:spChg>
        <pc:spChg chg="mod">
          <ac:chgData name="Chris Hawksworth" userId="00a48ace-aa36-4237-8a92-56691871b1d7" providerId="ADAL" clId="{13AEFE4C-29ED-4303-B054-06808044ACFE}" dt="2026-07-19T00:54:42.332" v="4" actId="403"/>
          <ac:spMkLst>
            <pc:docMk/>
            <pc:sldMk cId="0" sldId="279"/>
            <ac:spMk id="59" creationId="{00000000-0000-0000-0000-000000000000}"/>
          </ac:spMkLst>
        </pc:spChg>
        <pc:spChg chg="mod">
          <ac:chgData name="Chris Hawksworth" userId="00a48ace-aa36-4237-8a92-56691871b1d7" providerId="ADAL" clId="{13AEFE4C-29ED-4303-B054-06808044ACFE}" dt="2026-07-19T00:55:01.026" v="8" actId="403"/>
          <ac:spMkLst>
            <pc:docMk/>
            <pc:sldMk cId="0" sldId="279"/>
            <ac:spMk id="67" creationId="{00000000-0000-0000-0000-000000000000}"/>
          </ac:spMkLst>
        </pc:spChg>
        <pc:spChg chg="mod">
          <ac:chgData name="Chris Hawksworth" userId="00a48ace-aa36-4237-8a92-56691871b1d7" providerId="ADAL" clId="{13AEFE4C-29ED-4303-B054-06808044ACFE}" dt="2026-07-19T00:54:42.332" v="4" actId="403"/>
          <ac:spMkLst>
            <pc:docMk/>
            <pc:sldMk cId="0" sldId="279"/>
            <ac:spMk id="70" creationId="{00000000-0000-0000-0000-000000000000}"/>
          </ac:spMkLst>
        </pc:spChg>
        <pc:spChg chg="mod">
          <ac:chgData name="Chris Hawksworth" userId="00a48ace-aa36-4237-8a92-56691871b1d7" providerId="ADAL" clId="{13AEFE4C-29ED-4303-B054-06808044ACFE}" dt="2026-07-19T00:54:42.332" v="4" actId="403"/>
          <ac:spMkLst>
            <pc:docMk/>
            <pc:sldMk cId="0" sldId="279"/>
            <ac:spMk id="74" creationId="{00000000-0000-0000-0000-000000000000}"/>
          </ac:spMkLst>
        </pc:spChg>
        <pc:spChg chg="mod">
          <ac:chgData name="Chris Hawksworth" userId="00a48ace-aa36-4237-8a92-56691871b1d7" providerId="ADAL" clId="{13AEFE4C-29ED-4303-B054-06808044ACFE}" dt="2026-07-19T00:54:42.332" v="4" actId="403"/>
          <ac:spMkLst>
            <pc:docMk/>
            <pc:sldMk cId="0" sldId="279"/>
            <ac:spMk id="76" creationId="{00000000-0000-0000-0000-000000000000}"/>
          </ac:spMkLst>
        </pc:spChg>
      </pc:sldChg>
      <pc:sldChg chg="addSp delSp modSp add mod modNotesTx">
        <pc:chgData name="Chris Hawksworth" userId="00a48ace-aa36-4237-8a92-56691871b1d7" providerId="ADAL" clId="{13AEFE4C-29ED-4303-B054-06808044ACFE}" dt="2026-07-21T08:59:55.574" v="2274" actId="403"/>
        <pc:sldMkLst>
          <pc:docMk/>
          <pc:sldMk cId="0" sldId="280"/>
        </pc:sldMkLst>
        <pc:spChg chg="mod">
          <ac:chgData name="Chris Hawksworth" userId="00a48ace-aa36-4237-8a92-56691871b1d7" providerId="ADAL" clId="{13AEFE4C-29ED-4303-B054-06808044ACFE}" dt="2026-07-21T08:51:32.489" v="2151" actId="1076"/>
          <ac:spMkLst>
            <pc:docMk/>
            <pc:sldMk cId="0" sldId="280"/>
            <ac:spMk id="2" creationId="{00000000-0000-0000-0000-000000000000}"/>
          </ac:spMkLst>
        </pc:spChg>
        <pc:spChg chg="add mod">
          <ac:chgData name="Chris Hawksworth" userId="00a48ace-aa36-4237-8a92-56691871b1d7" providerId="ADAL" clId="{13AEFE4C-29ED-4303-B054-06808044ACFE}" dt="2026-07-21T08:49:59.026" v="2140" actId="571"/>
          <ac:spMkLst>
            <pc:docMk/>
            <pc:sldMk cId="0" sldId="280"/>
            <ac:spMk id="5" creationId="{44E447AF-14DC-43DF-1DF9-0BCA539E596B}"/>
          </ac:spMkLst>
        </pc:spChg>
        <pc:spChg chg="add mod">
          <ac:chgData name="Chris Hawksworth" userId="00a48ace-aa36-4237-8a92-56691871b1d7" providerId="ADAL" clId="{13AEFE4C-29ED-4303-B054-06808044ACFE}" dt="2026-07-21T08:49:59.026" v="2140" actId="571"/>
          <ac:spMkLst>
            <pc:docMk/>
            <pc:sldMk cId="0" sldId="280"/>
            <ac:spMk id="7" creationId="{253954AD-F3E7-4B94-03B1-A43C92B3BA40}"/>
          </ac:spMkLst>
        </pc:spChg>
        <pc:spChg chg="add mod">
          <ac:chgData name="Chris Hawksworth" userId="00a48ace-aa36-4237-8a92-56691871b1d7" providerId="ADAL" clId="{13AEFE4C-29ED-4303-B054-06808044ACFE}" dt="2026-07-21T08:49:59.026" v="2140" actId="571"/>
          <ac:spMkLst>
            <pc:docMk/>
            <pc:sldMk cId="0" sldId="280"/>
            <ac:spMk id="8" creationId="{4EF2FAF0-6CF4-204E-B7CA-374650868AB2}"/>
          </ac:spMkLst>
        </pc:spChg>
        <pc:spChg chg="mod">
          <ac:chgData name="Chris Hawksworth" userId="00a48ace-aa36-4237-8a92-56691871b1d7" providerId="ADAL" clId="{13AEFE4C-29ED-4303-B054-06808044ACFE}" dt="2026-07-21T08:56:20.103" v="2185" actId="403"/>
          <ac:spMkLst>
            <pc:docMk/>
            <pc:sldMk cId="0" sldId="280"/>
            <ac:spMk id="10" creationId="{00000000-0000-0000-0000-000000000000}"/>
          </ac:spMkLst>
        </pc:spChg>
        <pc:spChg chg="mod">
          <ac:chgData name="Chris Hawksworth" userId="00a48ace-aa36-4237-8a92-56691871b1d7" providerId="ADAL" clId="{13AEFE4C-29ED-4303-B054-06808044ACFE}" dt="2026-07-21T08:56:55.689" v="2191" actId="404"/>
          <ac:spMkLst>
            <pc:docMk/>
            <pc:sldMk cId="0" sldId="280"/>
            <ac:spMk id="11" creationId="{00000000-0000-0000-0000-000000000000}"/>
          </ac:spMkLst>
        </pc:spChg>
        <pc:spChg chg="mod">
          <ac:chgData name="Chris Hawksworth" userId="00a48ace-aa36-4237-8a92-56691871b1d7" providerId="ADAL" clId="{13AEFE4C-29ED-4303-B054-06808044ACFE}" dt="2026-07-21T08:51:27.148" v="2149" actId="1076"/>
          <ac:spMkLst>
            <pc:docMk/>
            <pc:sldMk cId="0" sldId="280"/>
            <ac:spMk id="12" creationId="{00000000-0000-0000-0000-000000000000}"/>
          </ac:spMkLst>
        </pc:spChg>
        <pc:spChg chg="mod">
          <ac:chgData name="Chris Hawksworth" userId="00a48ace-aa36-4237-8a92-56691871b1d7" providerId="ADAL" clId="{13AEFE4C-29ED-4303-B054-06808044ACFE}" dt="2026-07-21T08:51:27.148" v="2149" actId="1076"/>
          <ac:spMkLst>
            <pc:docMk/>
            <pc:sldMk cId="0" sldId="280"/>
            <ac:spMk id="13" creationId="{00000000-0000-0000-0000-000000000000}"/>
          </ac:spMkLst>
        </pc:spChg>
        <pc:spChg chg="mod">
          <ac:chgData name="Chris Hawksworth" userId="00a48ace-aa36-4237-8a92-56691871b1d7" providerId="ADAL" clId="{13AEFE4C-29ED-4303-B054-06808044ACFE}" dt="2026-07-21T08:53:26.492" v="2160"/>
          <ac:spMkLst>
            <pc:docMk/>
            <pc:sldMk cId="0" sldId="280"/>
            <ac:spMk id="14" creationId="{00000000-0000-0000-0000-000000000000}"/>
          </ac:spMkLst>
        </pc:spChg>
        <pc:spChg chg="mod">
          <ac:chgData name="Chris Hawksworth" userId="00a48ace-aa36-4237-8a92-56691871b1d7" providerId="ADAL" clId="{13AEFE4C-29ED-4303-B054-06808044ACFE}" dt="2026-07-21T08:48:44.363" v="2109" actId="21"/>
          <ac:spMkLst>
            <pc:docMk/>
            <pc:sldMk cId="0" sldId="280"/>
            <ac:spMk id="15" creationId="{00000000-0000-0000-0000-000000000000}"/>
          </ac:spMkLst>
        </pc:spChg>
        <pc:spChg chg="mod">
          <ac:chgData name="Chris Hawksworth" userId="00a48ace-aa36-4237-8a92-56691871b1d7" providerId="ADAL" clId="{13AEFE4C-29ED-4303-B054-06808044ACFE}" dt="2026-07-21T08:51:27.148" v="2149" actId="1076"/>
          <ac:spMkLst>
            <pc:docMk/>
            <pc:sldMk cId="0" sldId="280"/>
            <ac:spMk id="16" creationId="{00000000-0000-0000-0000-000000000000}"/>
          </ac:spMkLst>
        </pc:spChg>
        <pc:spChg chg="mod">
          <ac:chgData name="Chris Hawksworth" userId="00a48ace-aa36-4237-8a92-56691871b1d7" providerId="ADAL" clId="{13AEFE4C-29ED-4303-B054-06808044ACFE}" dt="2026-07-21T08:50:58.219" v="2148" actId="1076"/>
          <ac:spMkLst>
            <pc:docMk/>
            <pc:sldMk cId="0" sldId="280"/>
            <ac:spMk id="17" creationId="{00000000-0000-0000-0000-000000000000}"/>
          </ac:spMkLst>
        </pc:spChg>
        <pc:spChg chg="mod">
          <ac:chgData name="Chris Hawksworth" userId="00a48ace-aa36-4237-8a92-56691871b1d7" providerId="ADAL" clId="{13AEFE4C-29ED-4303-B054-06808044ACFE}" dt="2026-07-21T08:53:39.403" v="2165"/>
          <ac:spMkLst>
            <pc:docMk/>
            <pc:sldMk cId="0" sldId="280"/>
            <ac:spMk id="18" creationId="{00000000-0000-0000-0000-000000000000}"/>
          </ac:spMkLst>
        </pc:spChg>
        <pc:spChg chg="mod">
          <ac:chgData name="Chris Hawksworth" userId="00a48ace-aa36-4237-8a92-56691871b1d7" providerId="ADAL" clId="{13AEFE4C-29ED-4303-B054-06808044ACFE}" dt="2026-07-21T08:48:48.747" v="2110" actId="21"/>
          <ac:spMkLst>
            <pc:docMk/>
            <pc:sldMk cId="0" sldId="280"/>
            <ac:spMk id="19" creationId="{00000000-0000-0000-0000-000000000000}"/>
          </ac:spMkLst>
        </pc:spChg>
        <pc:spChg chg="mod">
          <ac:chgData name="Chris Hawksworth" userId="00a48ace-aa36-4237-8a92-56691871b1d7" providerId="ADAL" clId="{13AEFE4C-29ED-4303-B054-06808044ACFE}" dt="2026-07-21T08:51:27.148" v="2149" actId="1076"/>
          <ac:spMkLst>
            <pc:docMk/>
            <pc:sldMk cId="0" sldId="280"/>
            <ac:spMk id="20" creationId="{00000000-0000-0000-0000-000000000000}"/>
          </ac:spMkLst>
        </pc:spChg>
        <pc:spChg chg="mod">
          <ac:chgData name="Chris Hawksworth" userId="00a48ace-aa36-4237-8a92-56691871b1d7" providerId="ADAL" clId="{13AEFE4C-29ED-4303-B054-06808044ACFE}" dt="2026-07-21T08:51:27.148" v="2149" actId="1076"/>
          <ac:spMkLst>
            <pc:docMk/>
            <pc:sldMk cId="0" sldId="280"/>
            <ac:spMk id="21" creationId="{00000000-0000-0000-0000-000000000000}"/>
          </ac:spMkLst>
        </pc:spChg>
        <pc:spChg chg="mod">
          <ac:chgData name="Chris Hawksworth" userId="00a48ace-aa36-4237-8a92-56691871b1d7" providerId="ADAL" clId="{13AEFE4C-29ED-4303-B054-06808044ACFE}" dt="2026-07-21T08:53:50.750" v="2169"/>
          <ac:spMkLst>
            <pc:docMk/>
            <pc:sldMk cId="0" sldId="280"/>
            <ac:spMk id="22" creationId="{00000000-0000-0000-0000-000000000000}"/>
          </ac:spMkLst>
        </pc:spChg>
        <pc:spChg chg="mod">
          <ac:chgData name="Chris Hawksworth" userId="00a48ace-aa36-4237-8a92-56691871b1d7" providerId="ADAL" clId="{13AEFE4C-29ED-4303-B054-06808044ACFE}" dt="2026-07-21T08:48:57.387" v="2113" actId="21"/>
          <ac:spMkLst>
            <pc:docMk/>
            <pc:sldMk cId="0" sldId="280"/>
            <ac:spMk id="23" creationId="{00000000-0000-0000-0000-000000000000}"/>
          </ac:spMkLst>
        </pc:spChg>
        <pc:spChg chg="mod">
          <ac:chgData name="Chris Hawksworth" userId="00a48ace-aa36-4237-8a92-56691871b1d7" providerId="ADAL" clId="{13AEFE4C-29ED-4303-B054-06808044ACFE}" dt="2026-07-21T08:50:58.219" v="2148" actId="1076"/>
          <ac:spMkLst>
            <pc:docMk/>
            <pc:sldMk cId="0" sldId="280"/>
            <ac:spMk id="24" creationId="{00000000-0000-0000-0000-000000000000}"/>
          </ac:spMkLst>
        </pc:spChg>
        <pc:spChg chg="mod">
          <ac:chgData name="Chris Hawksworth" userId="00a48ace-aa36-4237-8a92-56691871b1d7" providerId="ADAL" clId="{13AEFE4C-29ED-4303-B054-06808044ACFE}" dt="2026-07-21T08:51:27.148" v="2149" actId="1076"/>
          <ac:spMkLst>
            <pc:docMk/>
            <pc:sldMk cId="0" sldId="280"/>
            <ac:spMk id="25" creationId="{00000000-0000-0000-0000-000000000000}"/>
          </ac:spMkLst>
        </pc:spChg>
        <pc:spChg chg="mod">
          <ac:chgData name="Chris Hawksworth" userId="00a48ace-aa36-4237-8a92-56691871b1d7" providerId="ADAL" clId="{13AEFE4C-29ED-4303-B054-06808044ACFE}" dt="2026-07-21T08:54:05.078" v="2174"/>
          <ac:spMkLst>
            <pc:docMk/>
            <pc:sldMk cId="0" sldId="280"/>
            <ac:spMk id="26" creationId="{00000000-0000-0000-0000-000000000000}"/>
          </ac:spMkLst>
        </pc:spChg>
        <pc:spChg chg="mod">
          <ac:chgData name="Chris Hawksworth" userId="00a48ace-aa36-4237-8a92-56691871b1d7" providerId="ADAL" clId="{13AEFE4C-29ED-4303-B054-06808044ACFE}" dt="2026-07-21T08:49:05.118" v="2117" actId="21"/>
          <ac:spMkLst>
            <pc:docMk/>
            <pc:sldMk cId="0" sldId="280"/>
            <ac:spMk id="27" creationId="{00000000-0000-0000-0000-000000000000}"/>
          </ac:spMkLst>
        </pc:spChg>
        <pc:spChg chg="mod">
          <ac:chgData name="Chris Hawksworth" userId="00a48ace-aa36-4237-8a92-56691871b1d7" providerId="ADAL" clId="{13AEFE4C-29ED-4303-B054-06808044ACFE}" dt="2026-07-21T08:51:27.148" v="2149" actId="1076"/>
          <ac:spMkLst>
            <pc:docMk/>
            <pc:sldMk cId="0" sldId="280"/>
            <ac:spMk id="28" creationId="{00000000-0000-0000-0000-000000000000}"/>
          </ac:spMkLst>
        </pc:spChg>
        <pc:spChg chg="mod">
          <ac:chgData name="Chris Hawksworth" userId="00a48ace-aa36-4237-8a92-56691871b1d7" providerId="ADAL" clId="{13AEFE4C-29ED-4303-B054-06808044ACFE}" dt="2026-07-21T08:51:27.148" v="2149" actId="1076"/>
          <ac:spMkLst>
            <pc:docMk/>
            <pc:sldMk cId="0" sldId="280"/>
            <ac:spMk id="29" creationId="{00000000-0000-0000-0000-000000000000}"/>
          </ac:spMkLst>
        </pc:spChg>
        <pc:spChg chg="mod">
          <ac:chgData name="Chris Hawksworth" userId="00a48ace-aa36-4237-8a92-56691871b1d7" providerId="ADAL" clId="{13AEFE4C-29ED-4303-B054-06808044ACFE}" dt="2026-07-21T08:55:00.645" v="2182" actId="6549"/>
          <ac:spMkLst>
            <pc:docMk/>
            <pc:sldMk cId="0" sldId="280"/>
            <ac:spMk id="30" creationId="{00000000-0000-0000-0000-000000000000}"/>
          </ac:spMkLst>
        </pc:spChg>
        <pc:spChg chg="mod">
          <ac:chgData name="Chris Hawksworth" userId="00a48ace-aa36-4237-8a92-56691871b1d7" providerId="ADAL" clId="{13AEFE4C-29ED-4303-B054-06808044ACFE}" dt="2026-07-21T08:49:37.216" v="2138" actId="21"/>
          <ac:spMkLst>
            <pc:docMk/>
            <pc:sldMk cId="0" sldId="280"/>
            <ac:spMk id="31" creationId="{00000000-0000-0000-0000-000000000000}"/>
          </ac:spMkLst>
        </pc:spChg>
        <pc:spChg chg="mod">
          <ac:chgData name="Chris Hawksworth" userId="00a48ace-aa36-4237-8a92-56691871b1d7" providerId="ADAL" clId="{13AEFE4C-29ED-4303-B054-06808044ACFE}" dt="2026-07-21T08:59:55.574" v="2274" actId="403"/>
          <ac:spMkLst>
            <pc:docMk/>
            <pc:sldMk cId="0" sldId="280"/>
            <ac:spMk id="33" creationId="{00000000-0000-0000-0000-000000000000}"/>
          </ac:spMkLst>
        </pc:spChg>
        <pc:spChg chg="mod">
          <ac:chgData name="Chris Hawksworth" userId="00a48ace-aa36-4237-8a92-56691871b1d7" providerId="ADAL" clId="{13AEFE4C-29ED-4303-B054-06808044ACFE}" dt="2026-07-21T08:59:15.659" v="2249" actId="403"/>
          <ac:spMkLst>
            <pc:docMk/>
            <pc:sldMk cId="0" sldId="280"/>
            <ac:spMk id="35" creationId="{00000000-0000-0000-0000-000000000000}"/>
          </ac:spMkLst>
        </pc:spChg>
        <pc:spChg chg="mod">
          <ac:chgData name="Chris Hawksworth" userId="00a48ace-aa36-4237-8a92-56691871b1d7" providerId="ADAL" clId="{13AEFE4C-29ED-4303-B054-06808044ACFE}" dt="2026-07-21T08:59:08.747" v="2245" actId="255"/>
          <ac:spMkLst>
            <pc:docMk/>
            <pc:sldMk cId="0" sldId="280"/>
            <ac:spMk id="36" creationId="{00000000-0000-0000-0000-000000000000}"/>
          </ac:spMkLst>
        </pc:spChg>
        <pc:spChg chg="del mod">
          <ac:chgData name="Chris Hawksworth" userId="00a48ace-aa36-4237-8a92-56691871b1d7" providerId="ADAL" clId="{13AEFE4C-29ED-4303-B054-06808044ACFE}" dt="2026-07-21T08:58:57.979" v="2243" actId="478"/>
          <ac:spMkLst>
            <pc:docMk/>
            <pc:sldMk cId="0" sldId="280"/>
            <ac:spMk id="37" creationId="{00000000-0000-0000-0000-000000000000}"/>
          </ac:spMkLst>
        </pc:spChg>
        <pc:spChg chg="mod">
          <ac:chgData name="Chris Hawksworth" userId="00a48ace-aa36-4237-8a92-56691871b1d7" providerId="ADAL" clId="{13AEFE4C-29ED-4303-B054-06808044ACFE}" dt="2026-07-19T01:05:42.717" v="187" actId="403"/>
          <ac:spMkLst>
            <pc:docMk/>
            <pc:sldMk cId="0" sldId="280"/>
            <ac:spMk id="38" creationId="{00000000-0000-0000-0000-000000000000}"/>
          </ac:spMkLst>
        </pc:spChg>
        <pc:spChg chg="mod">
          <ac:chgData name="Chris Hawksworth" userId="00a48ace-aa36-4237-8a92-56691871b1d7" providerId="ADAL" clId="{13AEFE4C-29ED-4303-B054-06808044ACFE}" dt="2026-07-21T08:59:28.925" v="2260" actId="403"/>
          <ac:spMkLst>
            <pc:docMk/>
            <pc:sldMk cId="0" sldId="280"/>
            <ac:spMk id="39" creationId="{00000000-0000-0000-0000-000000000000}"/>
          </ac:spMkLst>
        </pc:spChg>
        <pc:spChg chg="mod">
          <ac:chgData name="Chris Hawksworth" userId="00a48ace-aa36-4237-8a92-56691871b1d7" providerId="ADAL" clId="{13AEFE4C-29ED-4303-B054-06808044ACFE}" dt="2026-07-21T08:58:40.116" v="2235" actId="1076"/>
          <ac:spMkLst>
            <pc:docMk/>
            <pc:sldMk cId="0" sldId="280"/>
            <ac:spMk id="40" creationId="{00000000-0000-0000-0000-000000000000}"/>
          </ac:spMkLst>
        </pc:spChg>
        <pc:spChg chg="mod">
          <ac:chgData name="Chris Hawksworth" userId="00a48ace-aa36-4237-8a92-56691871b1d7" providerId="ADAL" clId="{13AEFE4C-29ED-4303-B054-06808044ACFE}" dt="2026-07-21T08:59:20.236" v="2253" actId="403"/>
          <ac:spMkLst>
            <pc:docMk/>
            <pc:sldMk cId="0" sldId="280"/>
            <ac:spMk id="41" creationId="{00000000-0000-0000-0000-000000000000}"/>
          </ac:spMkLst>
        </pc:spChg>
        <pc:spChg chg="mod">
          <ac:chgData name="Chris Hawksworth" userId="00a48ace-aa36-4237-8a92-56691871b1d7" providerId="ADAL" clId="{13AEFE4C-29ED-4303-B054-06808044ACFE}" dt="2026-07-21T08:58:49.693" v="2241" actId="403"/>
          <ac:spMkLst>
            <pc:docMk/>
            <pc:sldMk cId="0" sldId="280"/>
            <ac:spMk id="42" creationId="{00000000-0000-0000-0000-000000000000}"/>
          </ac:spMkLst>
        </pc:spChg>
        <pc:spChg chg="del mod">
          <ac:chgData name="Chris Hawksworth" userId="00a48ace-aa36-4237-8a92-56691871b1d7" providerId="ADAL" clId="{13AEFE4C-29ED-4303-B054-06808044ACFE}" dt="2026-07-21T08:58:25.938" v="2232" actId="478"/>
          <ac:spMkLst>
            <pc:docMk/>
            <pc:sldMk cId="0" sldId="280"/>
            <ac:spMk id="43" creationId="{00000000-0000-0000-0000-000000000000}"/>
          </ac:spMkLst>
        </pc:spChg>
        <pc:spChg chg="mod">
          <ac:chgData name="Chris Hawksworth" userId="00a48ace-aa36-4237-8a92-56691871b1d7" providerId="ADAL" clId="{13AEFE4C-29ED-4303-B054-06808044ACFE}" dt="2026-07-21T08:59:33.788" v="2263" actId="403"/>
          <ac:spMkLst>
            <pc:docMk/>
            <pc:sldMk cId="0" sldId="280"/>
            <ac:spMk id="45" creationId="{00000000-0000-0000-0000-000000000000}"/>
          </ac:spMkLst>
        </pc:spChg>
        <pc:spChg chg="mod">
          <ac:chgData name="Chris Hawksworth" userId="00a48ace-aa36-4237-8a92-56691871b1d7" providerId="ADAL" clId="{13AEFE4C-29ED-4303-B054-06808044ACFE}" dt="2026-07-21T08:59:24.255" v="2257" actId="403"/>
          <ac:spMkLst>
            <pc:docMk/>
            <pc:sldMk cId="0" sldId="280"/>
            <ac:spMk id="47" creationId="{00000000-0000-0000-0000-000000000000}"/>
          </ac:spMkLst>
        </pc:spChg>
        <pc:spChg chg="mod">
          <ac:chgData name="Chris Hawksworth" userId="00a48ace-aa36-4237-8a92-56691871b1d7" providerId="ADAL" clId="{13AEFE4C-29ED-4303-B054-06808044ACFE}" dt="2026-07-21T08:58:21.020" v="2231" actId="14100"/>
          <ac:spMkLst>
            <pc:docMk/>
            <pc:sldMk cId="0" sldId="280"/>
            <ac:spMk id="48" creationId="{00000000-0000-0000-0000-000000000000}"/>
          </ac:spMkLst>
        </pc:spChg>
        <pc:spChg chg="mod">
          <ac:chgData name="Chris Hawksworth" userId="00a48ace-aa36-4237-8a92-56691871b1d7" providerId="ADAL" clId="{13AEFE4C-29ED-4303-B054-06808044ACFE}" dt="2026-07-21T08:58:05.298" v="2224" actId="21"/>
          <ac:spMkLst>
            <pc:docMk/>
            <pc:sldMk cId="0" sldId="280"/>
            <ac:spMk id="49" creationId="{00000000-0000-0000-0000-000000000000}"/>
          </ac:spMkLst>
        </pc:spChg>
        <pc:spChg chg="mod">
          <ac:chgData name="Chris Hawksworth" userId="00a48ace-aa36-4237-8a92-56691871b1d7" providerId="ADAL" clId="{13AEFE4C-29ED-4303-B054-06808044ACFE}" dt="2026-07-19T01:05:42.717" v="187" actId="403"/>
          <ac:spMkLst>
            <pc:docMk/>
            <pc:sldMk cId="0" sldId="280"/>
            <ac:spMk id="50" creationId="{00000000-0000-0000-0000-000000000000}"/>
          </ac:spMkLst>
        </pc:spChg>
        <pc:spChg chg="mod">
          <ac:chgData name="Chris Hawksworth" userId="00a48ace-aa36-4237-8a92-56691871b1d7" providerId="ADAL" clId="{13AEFE4C-29ED-4303-B054-06808044ACFE}" dt="2026-07-21T08:59:46.576" v="2268" actId="255"/>
          <ac:spMkLst>
            <pc:docMk/>
            <pc:sldMk cId="0" sldId="280"/>
            <ac:spMk id="51" creationId="{00000000-0000-0000-0000-000000000000}"/>
          </ac:spMkLst>
        </pc:spChg>
        <pc:spChg chg="add mod">
          <ac:chgData name="Chris Hawksworth" userId="00a48ace-aa36-4237-8a92-56691871b1d7" providerId="ADAL" clId="{13AEFE4C-29ED-4303-B054-06808044ACFE}" dt="2026-07-21T08:49:59.026" v="2140" actId="571"/>
          <ac:spMkLst>
            <pc:docMk/>
            <pc:sldMk cId="0" sldId="280"/>
            <ac:spMk id="53" creationId="{E0CDC97F-2486-8174-BDE7-BCBC16B3106D}"/>
          </ac:spMkLst>
        </pc:spChg>
        <pc:spChg chg="add mod">
          <ac:chgData name="Chris Hawksworth" userId="00a48ace-aa36-4237-8a92-56691871b1d7" providerId="ADAL" clId="{13AEFE4C-29ED-4303-B054-06808044ACFE}" dt="2026-07-21T08:49:59.026" v="2140" actId="571"/>
          <ac:spMkLst>
            <pc:docMk/>
            <pc:sldMk cId="0" sldId="280"/>
            <ac:spMk id="54" creationId="{7BE83DE2-2655-D147-7C4E-8FC94C9F8CE1}"/>
          </ac:spMkLst>
        </pc:spChg>
        <pc:spChg chg="add mod">
          <ac:chgData name="Chris Hawksworth" userId="00a48ace-aa36-4237-8a92-56691871b1d7" providerId="ADAL" clId="{13AEFE4C-29ED-4303-B054-06808044ACFE}" dt="2026-07-21T08:49:59.026" v="2140" actId="571"/>
          <ac:spMkLst>
            <pc:docMk/>
            <pc:sldMk cId="0" sldId="280"/>
            <ac:spMk id="55" creationId="{9A75D165-E18B-E944-7029-CD9B84990351}"/>
          </ac:spMkLst>
        </pc:spChg>
        <pc:spChg chg="add mod">
          <ac:chgData name="Chris Hawksworth" userId="00a48ace-aa36-4237-8a92-56691871b1d7" providerId="ADAL" clId="{13AEFE4C-29ED-4303-B054-06808044ACFE}" dt="2026-07-21T08:49:59.026" v="2140" actId="571"/>
          <ac:spMkLst>
            <pc:docMk/>
            <pc:sldMk cId="0" sldId="280"/>
            <ac:spMk id="56" creationId="{03E02C60-2AA0-23FC-3B4F-F1355AD42DEA}"/>
          </ac:spMkLst>
        </pc:spChg>
        <pc:spChg chg="add mod">
          <ac:chgData name="Chris Hawksworth" userId="00a48ace-aa36-4237-8a92-56691871b1d7" providerId="ADAL" clId="{13AEFE4C-29ED-4303-B054-06808044ACFE}" dt="2026-07-21T08:49:59.026" v="2140" actId="571"/>
          <ac:spMkLst>
            <pc:docMk/>
            <pc:sldMk cId="0" sldId="280"/>
            <ac:spMk id="57" creationId="{3B85F202-4106-2A75-679A-3787936D4C4A}"/>
          </ac:spMkLst>
        </pc:spChg>
        <pc:spChg chg="add mod">
          <ac:chgData name="Chris Hawksworth" userId="00a48ace-aa36-4237-8a92-56691871b1d7" providerId="ADAL" clId="{13AEFE4C-29ED-4303-B054-06808044ACFE}" dt="2026-07-21T08:49:59.026" v="2140" actId="571"/>
          <ac:spMkLst>
            <pc:docMk/>
            <pc:sldMk cId="0" sldId="280"/>
            <ac:spMk id="58" creationId="{48DF1014-C19E-CDDA-E992-94F9AE4A17FB}"/>
          </ac:spMkLst>
        </pc:spChg>
        <pc:spChg chg="add mod">
          <ac:chgData name="Chris Hawksworth" userId="00a48ace-aa36-4237-8a92-56691871b1d7" providerId="ADAL" clId="{13AEFE4C-29ED-4303-B054-06808044ACFE}" dt="2026-07-21T08:49:59.026" v="2140" actId="571"/>
          <ac:spMkLst>
            <pc:docMk/>
            <pc:sldMk cId="0" sldId="280"/>
            <ac:spMk id="59" creationId="{544C4A78-87E7-2B65-2825-6476E0461AE8}"/>
          </ac:spMkLst>
        </pc:spChg>
      </pc:sldChg>
      <pc:sldChg chg="delSp modSp add mod ord">
        <pc:chgData name="Chris Hawksworth" userId="00a48ace-aa36-4237-8a92-56691871b1d7" providerId="ADAL" clId="{13AEFE4C-29ED-4303-B054-06808044ACFE}" dt="2026-07-20T08:29:14.318" v="1655"/>
        <pc:sldMkLst>
          <pc:docMk/>
          <pc:sldMk cId="0" sldId="281"/>
        </pc:sldMkLst>
        <pc:spChg chg="mod">
          <ac:chgData name="Chris Hawksworth" userId="00a48ace-aa36-4237-8a92-56691871b1d7" providerId="ADAL" clId="{13AEFE4C-29ED-4303-B054-06808044ACFE}" dt="2026-07-19T01:13:45.761" v="268" actId="403"/>
          <ac:spMkLst>
            <pc:docMk/>
            <pc:sldMk cId="0" sldId="281"/>
            <ac:spMk id="9" creationId="{00000000-0000-0000-0000-000000000000}"/>
          </ac:spMkLst>
        </pc:spChg>
        <pc:spChg chg="mod">
          <ac:chgData name="Chris Hawksworth" userId="00a48ace-aa36-4237-8a92-56691871b1d7" providerId="ADAL" clId="{13AEFE4C-29ED-4303-B054-06808044ACFE}" dt="2026-07-19T01:27:37.128" v="749" actId="20577"/>
          <ac:spMkLst>
            <pc:docMk/>
            <pc:sldMk cId="0" sldId="281"/>
            <ac:spMk id="10" creationId="{00000000-0000-0000-0000-000000000000}"/>
          </ac:spMkLst>
        </pc:spChg>
        <pc:spChg chg="mod">
          <ac:chgData name="Chris Hawksworth" userId="00a48ace-aa36-4237-8a92-56691871b1d7" providerId="ADAL" clId="{13AEFE4C-29ED-4303-B054-06808044ACFE}" dt="2026-07-19T01:13:45.761" v="268" actId="403"/>
          <ac:spMkLst>
            <pc:docMk/>
            <pc:sldMk cId="0" sldId="281"/>
            <ac:spMk id="12" creationId="{00000000-0000-0000-0000-000000000000}"/>
          </ac:spMkLst>
        </pc:spChg>
        <pc:spChg chg="mod">
          <ac:chgData name="Chris Hawksworth" userId="00a48ace-aa36-4237-8a92-56691871b1d7" providerId="ADAL" clId="{13AEFE4C-29ED-4303-B054-06808044ACFE}" dt="2026-07-19T01:27:56.674" v="782" actId="20577"/>
          <ac:spMkLst>
            <pc:docMk/>
            <pc:sldMk cId="0" sldId="281"/>
            <ac:spMk id="13" creationId="{00000000-0000-0000-0000-000000000000}"/>
          </ac:spMkLst>
        </pc:spChg>
        <pc:spChg chg="mod">
          <ac:chgData name="Chris Hawksworth" userId="00a48ace-aa36-4237-8a92-56691871b1d7" providerId="ADAL" clId="{13AEFE4C-29ED-4303-B054-06808044ACFE}" dt="2026-07-19T01:13:45.761" v="268" actId="403"/>
          <ac:spMkLst>
            <pc:docMk/>
            <pc:sldMk cId="0" sldId="281"/>
            <ac:spMk id="15" creationId="{00000000-0000-0000-0000-000000000000}"/>
          </ac:spMkLst>
        </pc:spChg>
        <pc:spChg chg="mod">
          <ac:chgData name="Chris Hawksworth" userId="00a48ace-aa36-4237-8a92-56691871b1d7" providerId="ADAL" clId="{13AEFE4C-29ED-4303-B054-06808044ACFE}" dt="2026-07-19T01:13:45.761" v="268" actId="403"/>
          <ac:spMkLst>
            <pc:docMk/>
            <pc:sldMk cId="0" sldId="281"/>
            <ac:spMk id="16" creationId="{00000000-0000-0000-0000-000000000000}"/>
          </ac:spMkLst>
        </pc:spChg>
        <pc:spChg chg="mod">
          <ac:chgData name="Chris Hawksworth" userId="00a48ace-aa36-4237-8a92-56691871b1d7" providerId="ADAL" clId="{13AEFE4C-29ED-4303-B054-06808044ACFE}" dt="2026-07-19T01:13:55.474" v="270" actId="21"/>
          <ac:spMkLst>
            <pc:docMk/>
            <pc:sldMk cId="0" sldId="281"/>
            <ac:spMk id="17" creationId="{00000000-0000-0000-0000-000000000000}"/>
          </ac:spMkLst>
        </pc:spChg>
      </pc:sldChg>
      <pc:sldChg chg="delSp modSp add del mod setBg modNotesTx">
        <pc:chgData name="Chris Hawksworth" userId="00a48ace-aa36-4237-8a92-56691871b1d7" providerId="ADAL" clId="{13AEFE4C-29ED-4303-B054-06808044ACFE}" dt="2026-07-20T08:41:45.219" v="1656" actId="6549"/>
        <pc:sldMkLst>
          <pc:docMk/>
          <pc:sldMk cId="0" sldId="282"/>
        </pc:sldMkLst>
        <pc:spChg chg="mod">
          <ac:chgData name="Chris Hawksworth" userId="00a48ace-aa36-4237-8a92-56691871b1d7" providerId="ADAL" clId="{13AEFE4C-29ED-4303-B054-06808044ACFE}" dt="2026-07-19T01:27:05.074" v="716" actId="20577"/>
          <ac:spMkLst>
            <pc:docMk/>
            <pc:sldMk cId="0" sldId="282"/>
            <ac:spMk id="7" creationId="{00000000-0000-0000-0000-000000000000}"/>
          </ac:spMkLst>
        </pc:spChg>
      </pc:sldChg>
      <pc:sldChg chg="addSp delSp modSp add mod">
        <pc:chgData name="Chris Hawksworth" userId="00a48ace-aa36-4237-8a92-56691871b1d7" providerId="ADAL" clId="{13AEFE4C-29ED-4303-B054-06808044ACFE}" dt="2026-07-20T09:22:06.088" v="2098" actId="20577"/>
        <pc:sldMkLst>
          <pc:docMk/>
          <pc:sldMk cId="0" sldId="283"/>
        </pc:sldMkLst>
        <pc:spChg chg="mod">
          <ac:chgData name="Chris Hawksworth" userId="00a48ace-aa36-4237-8a92-56691871b1d7" providerId="ADAL" clId="{13AEFE4C-29ED-4303-B054-06808044ACFE}" dt="2026-07-20T08:56:06.718" v="1704" actId="255"/>
          <ac:spMkLst>
            <pc:docMk/>
            <pc:sldMk cId="0" sldId="283"/>
            <ac:spMk id="6" creationId="{00000000-0000-0000-0000-000000000000}"/>
          </ac:spMkLst>
        </pc:spChg>
        <pc:spChg chg="mod">
          <ac:chgData name="Chris Hawksworth" userId="00a48ace-aa36-4237-8a92-56691871b1d7" providerId="ADAL" clId="{13AEFE4C-29ED-4303-B054-06808044ACFE}" dt="2026-07-20T08:56:06.718" v="1704" actId="255"/>
          <ac:spMkLst>
            <pc:docMk/>
            <pc:sldMk cId="0" sldId="283"/>
            <ac:spMk id="7" creationId="{00000000-0000-0000-0000-000000000000}"/>
          </ac:spMkLst>
        </pc:spChg>
        <pc:spChg chg="mod">
          <ac:chgData name="Chris Hawksworth" userId="00a48ace-aa36-4237-8a92-56691871b1d7" providerId="ADAL" clId="{13AEFE4C-29ED-4303-B054-06808044ACFE}" dt="2026-07-20T08:56:06.718" v="1704" actId="255"/>
          <ac:spMkLst>
            <pc:docMk/>
            <pc:sldMk cId="0" sldId="283"/>
            <ac:spMk id="8" creationId="{00000000-0000-0000-0000-000000000000}"/>
          </ac:spMkLst>
        </pc:spChg>
        <pc:spChg chg="mod">
          <ac:chgData name="Chris Hawksworth" userId="00a48ace-aa36-4237-8a92-56691871b1d7" providerId="ADAL" clId="{13AEFE4C-29ED-4303-B054-06808044ACFE}" dt="2026-07-20T08:56:06.718" v="1704" actId="255"/>
          <ac:spMkLst>
            <pc:docMk/>
            <pc:sldMk cId="0" sldId="283"/>
            <ac:spMk id="9" creationId="{00000000-0000-0000-0000-000000000000}"/>
          </ac:spMkLst>
        </pc:spChg>
        <pc:spChg chg="mod">
          <ac:chgData name="Chris Hawksworth" userId="00a48ace-aa36-4237-8a92-56691871b1d7" providerId="ADAL" clId="{13AEFE4C-29ED-4303-B054-06808044ACFE}" dt="2026-07-20T08:56:06.718" v="1704" actId="255"/>
          <ac:spMkLst>
            <pc:docMk/>
            <pc:sldMk cId="0" sldId="283"/>
            <ac:spMk id="10" creationId="{00000000-0000-0000-0000-000000000000}"/>
          </ac:spMkLst>
        </pc:spChg>
        <pc:spChg chg="mod">
          <ac:chgData name="Chris Hawksworth" userId="00a48ace-aa36-4237-8a92-56691871b1d7" providerId="ADAL" clId="{13AEFE4C-29ED-4303-B054-06808044ACFE}" dt="2026-07-20T08:56:06.718" v="1704" actId="255"/>
          <ac:spMkLst>
            <pc:docMk/>
            <pc:sldMk cId="0" sldId="283"/>
            <ac:spMk id="11" creationId="{00000000-0000-0000-0000-000000000000}"/>
          </ac:spMkLst>
        </pc:spChg>
        <pc:spChg chg="mod">
          <ac:chgData name="Chris Hawksworth" userId="00a48ace-aa36-4237-8a92-56691871b1d7" providerId="ADAL" clId="{13AEFE4C-29ED-4303-B054-06808044ACFE}" dt="2026-07-20T08:56:06.718" v="1704" actId="255"/>
          <ac:spMkLst>
            <pc:docMk/>
            <pc:sldMk cId="0" sldId="283"/>
            <ac:spMk id="12" creationId="{00000000-0000-0000-0000-000000000000}"/>
          </ac:spMkLst>
        </pc:spChg>
        <pc:spChg chg="mod">
          <ac:chgData name="Chris Hawksworth" userId="00a48ace-aa36-4237-8a92-56691871b1d7" providerId="ADAL" clId="{13AEFE4C-29ED-4303-B054-06808044ACFE}" dt="2026-07-20T08:56:06.718" v="1704" actId="255"/>
          <ac:spMkLst>
            <pc:docMk/>
            <pc:sldMk cId="0" sldId="283"/>
            <ac:spMk id="13" creationId="{00000000-0000-0000-0000-000000000000}"/>
          </ac:spMkLst>
        </pc:spChg>
        <pc:spChg chg="mod">
          <ac:chgData name="Chris Hawksworth" userId="00a48ace-aa36-4237-8a92-56691871b1d7" providerId="ADAL" clId="{13AEFE4C-29ED-4303-B054-06808044ACFE}" dt="2026-07-20T08:56:06.718" v="1704" actId="255"/>
          <ac:spMkLst>
            <pc:docMk/>
            <pc:sldMk cId="0" sldId="283"/>
            <ac:spMk id="14" creationId="{00000000-0000-0000-0000-000000000000}"/>
          </ac:spMkLst>
        </pc:spChg>
        <pc:spChg chg="mod">
          <ac:chgData name="Chris Hawksworth" userId="00a48ace-aa36-4237-8a92-56691871b1d7" providerId="ADAL" clId="{13AEFE4C-29ED-4303-B054-06808044ACFE}" dt="2026-07-20T08:56:06.718" v="1704" actId="255"/>
          <ac:spMkLst>
            <pc:docMk/>
            <pc:sldMk cId="0" sldId="283"/>
            <ac:spMk id="15" creationId="{00000000-0000-0000-0000-000000000000}"/>
          </ac:spMkLst>
        </pc:spChg>
        <pc:spChg chg="del">
          <ac:chgData name="Chris Hawksworth" userId="00a48ace-aa36-4237-8a92-56691871b1d7" providerId="ADAL" clId="{13AEFE4C-29ED-4303-B054-06808044ACFE}" dt="2026-07-20T08:56:19.834" v="1705" actId="478"/>
          <ac:spMkLst>
            <pc:docMk/>
            <pc:sldMk cId="0" sldId="283"/>
            <ac:spMk id="17" creationId="{00000000-0000-0000-0000-000000000000}"/>
          </ac:spMkLst>
        </pc:spChg>
        <pc:spChg chg="mod">
          <ac:chgData name="Chris Hawksworth" userId="00a48ace-aa36-4237-8a92-56691871b1d7" providerId="ADAL" clId="{13AEFE4C-29ED-4303-B054-06808044ACFE}" dt="2026-07-20T08:57:58.665" v="1717" actId="403"/>
          <ac:spMkLst>
            <pc:docMk/>
            <pc:sldMk cId="0" sldId="283"/>
            <ac:spMk id="19" creationId="{00000000-0000-0000-0000-000000000000}"/>
          </ac:spMkLst>
        </pc:spChg>
        <pc:spChg chg="add mod">
          <ac:chgData name="Chris Hawksworth" userId="00a48ace-aa36-4237-8a92-56691871b1d7" providerId="ADAL" clId="{13AEFE4C-29ED-4303-B054-06808044ACFE}" dt="2026-07-20T09:20:22.081" v="1811" actId="1076"/>
          <ac:spMkLst>
            <pc:docMk/>
            <pc:sldMk cId="0" sldId="283"/>
            <ac:spMk id="21" creationId="{BD327A45-62E5-5E5E-868C-5AC0435ADDBF}"/>
          </ac:spMkLst>
        </pc:spChg>
        <pc:spChg chg="add mod">
          <ac:chgData name="Chris Hawksworth" userId="00a48ace-aa36-4237-8a92-56691871b1d7" providerId="ADAL" clId="{13AEFE4C-29ED-4303-B054-06808044ACFE}" dt="2026-07-20T09:20:38.455" v="1855" actId="20577"/>
          <ac:spMkLst>
            <pc:docMk/>
            <pc:sldMk cId="0" sldId="283"/>
            <ac:spMk id="23" creationId="{2034FE8E-B0DF-FC95-3802-2B9B3CD5FFE7}"/>
          </ac:spMkLst>
        </pc:spChg>
        <pc:spChg chg="add mod">
          <ac:chgData name="Chris Hawksworth" userId="00a48ace-aa36-4237-8a92-56691871b1d7" providerId="ADAL" clId="{13AEFE4C-29ED-4303-B054-06808044ACFE}" dt="2026-07-20T09:22:06.088" v="2098" actId="20577"/>
          <ac:spMkLst>
            <pc:docMk/>
            <pc:sldMk cId="0" sldId="283"/>
            <ac:spMk id="25" creationId="{250FA3E6-35FE-A06B-EF43-A509FCDEDF21}"/>
          </ac:spMkLst>
        </pc:spChg>
      </pc:sldChg>
      <pc:sldChg chg="delSp modSp add mod">
        <pc:chgData name="Chris Hawksworth" userId="00a48ace-aa36-4237-8a92-56691871b1d7" providerId="ADAL" clId="{13AEFE4C-29ED-4303-B054-06808044ACFE}" dt="2026-07-20T08:57:42.308" v="1716" actId="478"/>
        <pc:sldMkLst>
          <pc:docMk/>
          <pc:sldMk cId="0" sldId="284"/>
        </pc:sldMkLst>
        <pc:spChg chg="mod">
          <ac:chgData name="Chris Hawksworth" userId="00a48ace-aa36-4237-8a92-56691871b1d7" providerId="ADAL" clId="{13AEFE4C-29ED-4303-B054-06808044ACFE}" dt="2026-07-20T08:55:47.870" v="1703" actId="403"/>
          <ac:spMkLst>
            <pc:docMk/>
            <pc:sldMk cId="0" sldId="284"/>
            <ac:spMk id="6" creationId="{00000000-0000-0000-0000-000000000000}"/>
          </ac:spMkLst>
        </pc:spChg>
        <pc:spChg chg="mod">
          <ac:chgData name="Chris Hawksworth" userId="00a48ace-aa36-4237-8a92-56691871b1d7" providerId="ADAL" clId="{13AEFE4C-29ED-4303-B054-06808044ACFE}" dt="2026-07-20T08:55:47.870" v="1703" actId="403"/>
          <ac:spMkLst>
            <pc:docMk/>
            <pc:sldMk cId="0" sldId="284"/>
            <ac:spMk id="7" creationId="{00000000-0000-0000-0000-000000000000}"/>
          </ac:spMkLst>
        </pc:spChg>
        <pc:spChg chg="mod">
          <ac:chgData name="Chris Hawksworth" userId="00a48ace-aa36-4237-8a92-56691871b1d7" providerId="ADAL" clId="{13AEFE4C-29ED-4303-B054-06808044ACFE}" dt="2026-07-20T08:55:47.870" v="1703" actId="403"/>
          <ac:spMkLst>
            <pc:docMk/>
            <pc:sldMk cId="0" sldId="284"/>
            <ac:spMk id="8" creationId="{00000000-0000-0000-0000-000000000000}"/>
          </ac:spMkLst>
        </pc:spChg>
        <pc:spChg chg="mod">
          <ac:chgData name="Chris Hawksworth" userId="00a48ace-aa36-4237-8a92-56691871b1d7" providerId="ADAL" clId="{13AEFE4C-29ED-4303-B054-06808044ACFE}" dt="2026-07-20T08:55:47.870" v="1703" actId="403"/>
          <ac:spMkLst>
            <pc:docMk/>
            <pc:sldMk cId="0" sldId="284"/>
            <ac:spMk id="9" creationId="{00000000-0000-0000-0000-000000000000}"/>
          </ac:spMkLst>
        </pc:spChg>
        <pc:spChg chg="mod">
          <ac:chgData name="Chris Hawksworth" userId="00a48ace-aa36-4237-8a92-56691871b1d7" providerId="ADAL" clId="{13AEFE4C-29ED-4303-B054-06808044ACFE}" dt="2026-07-20T08:55:47.870" v="1703" actId="403"/>
          <ac:spMkLst>
            <pc:docMk/>
            <pc:sldMk cId="0" sldId="284"/>
            <ac:spMk id="10" creationId="{00000000-0000-0000-0000-000000000000}"/>
          </ac:spMkLst>
        </pc:spChg>
        <pc:spChg chg="mod">
          <ac:chgData name="Chris Hawksworth" userId="00a48ace-aa36-4237-8a92-56691871b1d7" providerId="ADAL" clId="{13AEFE4C-29ED-4303-B054-06808044ACFE}" dt="2026-07-20T08:55:47.870" v="1703" actId="403"/>
          <ac:spMkLst>
            <pc:docMk/>
            <pc:sldMk cId="0" sldId="284"/>
            <ac:spMk id="11" creationId="{00000000-0000-0000-0000-000000000000}"/>
          </ac:spMkLst>
        </pc:spChg>
        <pc:spChg chg="mod">
          <ac:chgData name="Chris Hawksworth" userId="00a48ace-aa36-4237-8a92-56691871b1d7" providerId="ADAL" clId="{13AEFE4C-29ED-4303-B054-06808044ACFE}" dt="2026-07-20T08:55:47.870" v="1703" actId="403"/>
          <ac:spMkLst>
            <pc:docMk/>
            <pc:sldMk cId="0" sldId="284"/>
            <ac:spMk id="12" creationId="{00000000-0000-0000-0000-000000000000}"/>
          </ac:spMkLst>
        </pc:spChg>
        <pc:spChg chg="mod">
          <ac:chgData name="Chris Hawksworth" userId="00a48ace-aa36-4237-8a92-56691871b1d7" providerId="ADAL" clId="{13AEFE4C-29ED-4303-B054-06808044ACFE}" dt="2026-07-20T08:55:47.870" v="1703" actId="403"/>
          <ac:spMkLst>
            <pc:docMk/>
            <pc:sldMk cId="0" sldId="284"/>
            <ac:spMk id="13" creationId="{00000000-0000-0000-0000-000000000000}"/>
          </ac:spMkLst>
        </pc:spChg>
        <pc:spChg chg="mod">
          <ac:chgData name="Chris Hawksworth" userId="00a48ace-aa36-4237-8a92-56691871b1d7" providerId="ADAL" clId="{13AEFE4C-29ED-4303-B054-06808044ACFE}" dt="2026-07-20T08:55:47.870" v="1703" actId="403"/>
          <ac:spMkLst>
            <pc:docMk/>
            <pc:sldMk cId="0" sldId="284"/>
            <ac:spMk id="14" creationId="{00000000-0000-0000-0000-000000000000}"/>
          </ac:spMkLst>
        </pc:spChg>
        <pc:spChg chg="mod">
          <ac:chgData name="Chris Hawksworth" userId="00a48ace-aa36-4237-8a92-56691871b1d7" providerId="ADAL" clId="{13AEFE4C-29ED-4303-B054-06808044ACFE}" dt="2026-07-20T08:55:47.870" v="1703" actId="403"/>
          <ac:spMkLst>
            <pc:docMk/>
            <pc:sldMk cId="0" sldId="284"/>
            <ac:spMk id="15" creationId="{00000000-0000-0000-0000-000000000000}"/>
          </ac:spMkLst>
        </pc:spChg>
        <pc:spChg chg="del">
          <ac:chgData name="Chris Hawksworth" userId="00a48ace-aa36-4237-8a92-56691871b1d7" providerId="ADAL" clId="{13AEFE4C-29ED-4303-B054-06808044ACFE}" dt="2026-07-20T08:55:31.948" v="1700" actId="478"/>
          <ac:spMkLst>
            <pc:docMk/>
            <pc:sldMk cId="0" sldId="284"/>
            <ac:spMk id="16" creationId="{00000000-0000-0000-0000-000000000000}"/>
          </ac:spMkLst>
        </pc:spChg>
        <pc:spChg chg="mod">
          <ac:chgData name="Chris Hawksworth" userId="00a48ace-aa36-4237-8a92-56691871b1d7" providerId="ADAL" clId="{13AEFE4C-29ED-4303-B054-06808044ACFE}" dt="2026-07-20T08:55:20.721" v="1696" actId="21"/>
          <ac:spMkLst>
            <pc:docMk/>
            <pc:sldMk cId="0" sldId="284"/>
            <ac:spMk id="17" creationId="{00000000-0000-0000-0000-000000000000}"/>
          </ac:spMkLst>
        </pc:spChg>
        <pc:spChg chg="mod">
          <ac:chgData name="Chris Hawksworth" userId="00a48ace-aa36-4237-8a92-56691871b1d7" providerId="ADAL" clId="{13AEFE4C-29ED-4303-B054-06808044ACFE}" dt="2026-07-20T08:55:26.327" v="1698" actId="21"/>
          <ac:spMkLst>
            <pc:docMk/>
            <pc:sldMk cId="0" sldId="284"/>
            <ac:spMk id="18" creationId="{00000000-0000-0000-0000-000000000000}"/>
          </ac:spMkLst>
        </pc:spChg>
        <pc:spChg chg="del mod">
          <ac:chgData name="Chris Hawksworth" userId="00a48ace-aa36-4237-8a92-56691871b1d7" providerId="ADAL" clId="{13AEFE4C-29ED-4303-B054-06808044ACFE}" dt="2026-07-20T08:57:42.308" v="1716" actId="478"/>
          <ac:spMkLst>
            <pc:docMk/>
            <pc:sldMk cId="0" sldId="284"/>
            <ac:spMk id="20" creationId="{00000000-0000-0000-0000-000000000000}"/>
          </ac:spMkLst>
        </pc:spChg>
        <pc:spChg chg="mod">
          <ac:chgData name="Chris Hawksworth" userId="00a48ace-aa36-4237-8a92-56691871b1d7" providerId="ADAL" clId="{13AEFE4C-29ED-4303-B054-06808044ACFE}" dt="2026-07-19T01:21:03.665" v="593" actId="20577"/>
          <ac:spMkLst>
            <pc:docMk/>
            <pc:sldMk cId="0" sldId="284"/>
            <ac:spMk id="21" creationId="{00000000-0000-0000-0000-000000000000}"/>
          </ac:spMkLst>
        </pc:spChg>
        <pc:spChg chg="mod">
          <ac:chgData name="Chris Hawksworth" userId="00a48ace-aa36-4237-8a92-56691871b1d7" providerId="ADAL" clId="{13AEFE4C-29ED-4303-B054-06808044ACFE}" dt="2026-07-20T08:57:35.776" v="1715" actId="255"/>
          <ac:spMkLst>
            <pc:docMk/>
            <pc:sldMk cId="0" sldId="284"/>
            <ac:spMk id="22" creationId="{00000000-0000-0000-0000-000000000000}"/>
          </ac:spMkLst>
        </pc:spChg>
      </pc:sldChg>
      <pc:sldChg chg="addSp delSp modSp add mod">
        <pc:chgData name="Chris Hawksworth" userId="00a48ace-aa36-4237-8a92-56691871b1d7" providerId="ADAL" clId="{13AEFE4C-29ED-4303-B054-06808044ACFE}" dt="2026-07-20T09:25:29.936" v="2106" actId="20577"/>
        <pc:sldMkLst>
          <pc:docMk/>
          <pc:sldMk cId="0" sldId="285"/>
        </pc:sldMkLst>
        <pc:spChg chg="mod">
          <ac:chgData name="Chris Hawksworth" userId="00a48ace-aa36-4237-8a92-56691871b1d7" providerId="ADAL" clId="{13AEFE4C-29ED-4303-B054-06808044ACFE}" dt="2026-07-20T09:25:29.936" v="2106" actId="20577"/>
          <ac:spMkLst>
            <pc:docMk/>
            <pc:sldMk cId="0" sldId="285"/>
            <ac:spMk id="5" creationId="{00000000-0000-0000-0000-000000000000}"/>
          </ac:spMkLst>
        </pc:spChg>
        <pc:spChg chg="mod">
          <ac:chgData name="Chris Hawksworth" userId="00a48ace-aa36-4237-8a92-56691871b1d7" providerId="ADAL" clId="{13AEFE4C-29ED-4303-B054-06808044ACFE}" dt="2026-07-19T01:23:13.704" v="677" actId="20577"/>
          <ac:spMkLst>
            <pc:docMk/>
            <pc:sldMk cId="0" sldId="285"/>
            <ac:spMk id="6" creationId="{00000000-0000-0000-0000-000000000000}"/>
          </ac:spMkLst>
        </pc:spChg>
        <pc:picChg chg="add">
          <ac:chgData name="Chris Hawksworth" userId="00a48ace-aa36-4237-8a92-56691871b1d7" providerId="ADAL" clId="{13AEFE4C-29ED-4303-B054-06808044ACFE}" dt="2026-07-19T01:31:25.394" v="793" actId="22"/>
          <ac:picMkLst>
            <pc:docMk/>
            <pc:sldMk cId="0" sldId="285"/>
            <ac:picMk id="13" creationId="{B882B223-D6FA-4DB9-407C-A5944199E363}"/>
          </ac:picMkLst>
        </pc:picChg>
      </pc:sldChg>
      <pc:sldChg chg="addSp delSp modSp add mod setBg">
        <pc:chgData name="Chris Hawksworth" userId="00a48ace-aa36-4237-8a92-56691871b1d7" providerId="ADAL" clId="{13AEFE4C-29ED-4303-B054-06808044ACFE}" dt="2026-07-19T01:31:31.700" v="795" actId="478"/>
        <pc:sldMkLst>
          <pc:docMk/>
          <pc:sldMk cId="0" sldId="286"/>
        </pc:sldMkLst>
        <pc:spChg chg="mod">
          <ac:chgData name="Chris Hawksworth" userId="00a48ace-aa36-4237-8a92-56691871b1d7" providerId="ADAL" clId="{13AEFE4C-29ED-4303-B054-06808044ACFE}" dt="2026-07-19T01:31:06.349" v="787" actId="20577"/>
          <ac:spMkLst>
            <pc:docMk/>
            <pc:sldMk cId="0" sldId="286"/>
            <ac:spMk id="12" creationId="{00000000-0000-0000-0000-000000000000}"/>
          </ac:spMkLst>
        </pc:spChg>
        <pc:picChg chg="add">
          <ac:chgData name="Chris Hawksworth" userId="00a48ace-aa36-4237-8a92-56691871b1d7" providerId="ADAL" clId="{13AEFE4C-29ED-4303-B054-06808044ACFE}" dt="2026-07-19T01:31:28.531" v="794" actId="22"/>
          <ac:picMkLst>
            <pc:docMk/>
            <pc:sldMk cId="0" sldId="286"/>
            <ac:picMk id="17" creationId="{9346CD51-FDB1-F392-E6CF-BEB439D7079F}"/>
          </ac:picMkLst>
        </pc:picChg>
      </pc:sldChg>
      <pc:sldChg chg="delSp add del mod setBg">
        <pc:chgData name="Chris Hawksworth" userId="00a48ace-aa36-4237-8a92-56691871b1d7" providerId="ADAL" clId="{13AEFE4C-29ED-4303-B054-06808044ACFE}" dt="2026-07-19T01:48:06.895" v="1034" actId="478"/>
        <pc:sldMkLst>
          <pc:docMk/>
          <pc:sldMk cId="0" sldId="287"/>
        </pc:sldMkLst>
      </pc:sldChg>
      <pc:sldChg chg="delSp add mod">
        <pc:chgData name="Chris Hawksworth" userId="00a48ace-aa36-4237-8a92-56691871b1d7" providerId="ADAL" clId="{13AEFE4C-29ED-4303-B054-06808044ACFE}" dt="2026-07-19T02:04:25.178" v="1398" actId="478"/>
        <pc:sldMkLst>
          <pc:docMk/>
          <pc:sldMk cId="0" sldId="288"/>
        </pc:sldMkLst>
      </pc:sldChg>
      <pc:sldChg chg="delSp modSp add mod">
        <pc:chgData name="Chris Hawksworth" userId="00a48ace-aa36-4237-8a92-56691871b1d7" providerId="ADAL" clId="{13AEFE4C-29ED-4303-B054-06808044ACFE}" dt="2026-07-19T02:04:28.012" v="1399" actId="478"/>
        <pc:sldMkLst>
          <pc:docMk/>
          <pc:sldMk cId="0" sldId="289"/>
        </pc:sldMkLst>
        <pc:spChg chg="mod">
          <ac:chgData name="Chris Hawksworth" userId="00a48ace-aa36-4237-8a92-56691871b1d7" providerId="ADAL" clId="{13AEFE4C-29ED-4303-B054-06808044ACFE}" dt="2026-07-19T02:04:10.492" v="1396" actId="20577"/>
          <ac:spMkLst>
            <pc:docMk/>
            <pc:sldMk cId="0" sldId="289"/>
            <ac:spMk id="26" creationId="{00000000-0000-0000-0000-000000000000}"/>
          </ac:spMkLst>
        </pc:spChg>
      </pc:sldChg>
      <pc:sldChg chg="addSp delSp modSp new mod setBg delDesignElem">
        <pc:chgData name="Chris Hawksworth" userId="00a48ace-aa36-4237-8a92-56691871b1d7" providerId="ADAL" clId="{13AEFE4C-29ED-4303-B054-06808044ACFE}" dt="2026-07-20T06:40:06.175" v="1620" actId="14100"/>
        <pc:sldMkLst>
          <pc:docMk/>
          <pc:sldMk cId="1731258792" sldId="290"/>
        </pc:sldMkLst>
        <pc:picChg chg="add del mod">
          <ac:chgData name="Chris Hawksworth" userId="00a48ace-aa36-4237-8a92-56691871b1d7" providerId="ADAL" clId="{13AEFE4C-29ED-4303-B054-06808044ACFE}" dt="2026-07-20T06:39:12.275" v="1611" actId="478"/>
          <ac:picMkLst>
            <pc:docMk/>
            <pc:sldMk cId="1731258792" sldId="290"/>
            <ac:picMk id="3" creationId="{21ED4333-5CDE-DF5A-8CA6-DEAE62700BF3}"/>
          </ac:picMkLst>
        </pc:picChg>
        <pc:picChg chg="add mod">
          <ac:chgData name="Chris Hawksworth" userId="00a48ace-aa36-4237-8a92-56691871b1d7" providerId="ADAL" clId="{13AEFE4C-29ED-4303-B054-06808044ACFE}" dt="2026-07-20T06:39:43.277" v="1614" actId="1076"/>
          <ac:picMkLst>
            <pc:docMk/>
            <pc:sldMk cId="1731258792" sldId="290"/>
            <ac:picMk id="4" creationId="{6C0888FD-CA38-E24E-9198-8931827B49FB}"/>
          </ac:picMkLst>
        </pc:picChg>
        <pc:picChg chg="add mod">
          <ac:chgData name="Chris Hawksworth" userId="00a48ace-aa36-4237-8a92-56691871b1d7" providerId="ADAL" clId="{13AEFE4C-29ED-4303-B054-06808044ACFE}" dt="2026-07-20T06:40:06.175" v="1620" actId="14100"/>
          <ac:picMkLst>
            <pc:docMk/>
            <pc:sldMk cId="1731258792" sldId="290"/>
            <ac:picMk id="6" creationId="{9C4E0850-FCDF-9DB6-59EA-91F74DD05397}"/>
          </ac:picMkLst>
        </pc:picChg>
      </pc:sldChg>
      <pc:sldChg chg="addSp modSp new mod ord">
        <pc:chgData name="Chris Hawksworth" userId="00a48ace-aa36-4237-8a92-56691871b1d7" providerId="ADAL" clId="{13AEFE4C-29ED-4303-B054-06808044ACFE}" dt="2026-07-20T08:11:02.425" v="1649"/>
        <pc:sldMkLst>
          <pc:docMk/>
          <pc:sldMk cId="931890642" sldId="291"/>
        </pc:sldMkLst>
        <pc:picChg chg="add mod">
          <ac:chgData name="Chris Hawksworth" userId="00a48ace-aa36-4237-8a92-56691871b1d7" providerId="ADAL" clId="{13AEFE4C-29ED-4303-B054-06808044ACFE}" dt="2026-07-19T02:20:58.791" v="1573" actId="1076"/>
          <ac:picMkLst>
            <pc:docMk/>
            <pc:sldMk cId="931890642" sldId="291"/>
            <ac:picMk id="3" creationId="{A9F9E406-9670-F56F-DCF1-697900853AB1}"/>
          </ac:picMkLst>
        </pc:picChg>
      </pc:sldChg>
      <pc:sldChg chg="new del">
        <pc:chgData name="Chris Hawksworth" userId="00a48ace-aa36-4237-8a92-56691871b1d7" providerId="ADAL" clId="{13AEFE4C-29ED-4303-B054-06808044ACFE}" dt="2026-07-20T08:10:41.235" v="1647" actId="47"/>
        <pc:sldMkLst>
          <pc:docMk/>
          <pc:sldMk cId="1691983461" sldId="29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982196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200" b="0" i="0" kern="1200" dirty="0">
                <a:solidFill>
                  <a:schemeClr val="tx1"/>
                </a:solidFill>
                <a:effectLst/>
                <a:latin typeface="+mn-lt"/>
                <a:ea typeface="+mn-ea"/>
                <a:cs typeface="+mn-cs"/>
              </a:rPr>
              <a:t>Today’s AI does not sit quietly behind an API. It behaves, decides, and acts. It accumulates entitlements, takes autonomous action, and interacts with systems far beyond its immediate scope. It can chain decisions, invoke tools, and even orchestrate the actions of other AI systems.</a:t>
            </a:r>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existing deck already carries the headline stats -- 81% of employees and 88% of security leaders admit to using unapproved AI tools. The next-level question is what you actually track once you accept that's true. This framing is a direct quote, verified: 'the two metrics that matter most for security leadership are sensitive-data incidents prevented and the ratio of sanctioned to unsanctioned usage' (Adaptive Security, 2026). Sanctioned-to-unsanctioned usage ratio: of all AI activity detected across network, browser, SaaS and endpoint telemetry, what proportion runs through approved tools versus not. This is the single metric that tells you whether governance is gaining or losing ground month over month. Distinct AI tools detected vs. approved list: the delta between what's discovered -- via CASB, network traffic analysis, OAuth grant review, browser telemetry -- and what's sanctioned. Track new discoveries per month as a leading indicator. Sensitive-data incidents prevented: count of times someone was blocked, or would have been blocked, from pasting credentials, PII, health information or source code into an unsanctioned tool. Department-level concentration: turns one enterprise-wide number into something a business unit owner can actually act on.</a:t>
            </a:r>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existing deck already carries the sharpest available stat here -- 56% of organisations don't know how long it would take to halt an AI system in an incident. The precise wording, checked directly against source: '56% of professionals do not know how long it would take to halt an AI system during a security incident' (ISACA, 2026, as reported by Optro). These are the metrics that turn that into an operating capability. Documented, tested runbook coverage: percentage of in-scope AI systems with a runbook that has actually been tested, not just written. Direct answer to the 56% stat. Mean Time to Detect: how long between an AI system producing a harmful or anomalous output and someone actually knowing about it. For shadow AI and silently-drifting models this is frequently measured in months, because nothing is watching. Mean Time to Durable Improvement, not just MTTR: standard mean-time-to-repair understates AI risk, because a model failure 'fixed' by rolling back a prompt or patching a filter often recurs in a different form days later. MTDI measures time to a fix that actually holds -- the more honest number to bring to a board.</a:t>
            </a:r>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13</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extends the deck's existing point about Copilot, Notion AI and Grammarly -- procurement approved the platform, not the AI inside it. AI vendor risk-assessment coverage: of vendors and subprocessors known to embed or use AI, the percentage that have been through a specific AI risk assessment, not just a generic security questionnaire. This stat has been checked directly against its source: EY's research found that newer TPRM programmes manage a median of 275 vendors, while mature programmes -- over a decade old -- manage only 80, because manual processes don't scale with risk-based prioritisation. AI-assisted continuous monitoring reaches 90-95% vendor coverage against that ceiling. The gap between those two numbers is your actual blind spot, quantified. Embedded-AI re-audit rate: percentage of your existing, pre-AI-era approved software stack that's been re-reviewed specifically for AI features switched on after initial procurement. This is often a larger exposure than new vendor onboarding, because nobody re-runs due diligence when a vendor ships a new AI feature into a tool you already trust.</a:t>
            </a:r>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Worth naming explicitly on stage, since the audience will have seen these in other decks today. Number of employees AI trained: measures an input -- a training session was delivered -- not an outcome, that behaviour changed or risk reduced. Pair it with override rate or shadow AI ratio, never report it alone. Number of AI tools purchased or licences issued: this is an adoption metric wearing a risk costume. It tells you spend, not exposure. Self-assessed AI maturity score: unless it's scored against an external framework -- NIST AI RMF, ISO 42001 -- with evidence retained, this is an opinion, not a measurement, and it's usually the number leadership is proudest of and least able to defend under audit. AI governance policy exists, yes or no: this is precisely the 87%-claim-a-framework stat from Gap 1. A policy's existence is not a control.</a:t>
            </a:r>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dirty="0">
                <a:solidFill>
                  <a:srgbClr val="C9C2BE"/>
                </a:solidFill>
                <a:latin typeface="Calibri" pitchFamily="34" charset="0"/>
                <a:ea typeface="Calibri" pitchFamily="34" charset="-122"/>
                <a:cs typeface="Calibri" pitchFamily="34" charset="-120"/>
              </a:rPr>
              <a:t>We trace where AI adoption is outrunning governance: the gaps, the missing metrics, the language barriers between board and engineering, and what it means for the risk profession itself.</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US" dirty="0">
              <a:solidFill>
                <a:srgbClr val="C9C2BE"/>
              </a:solidFill>
              <a:latin typeface="Calibri" pitchFamily="34" charset="0"/>
              <a:ea typeface="Calibri" pitchFamily="34" charset="-122"/>
              <a:cs typeface="Calibri" pitchFamily="34" charset="-120"/>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dirty="0">
                <a:solidFill>
                  <a:srgbClr val="C9C2BE"/>
                </a:solidFill>
                <a:latin typeface="Calibri" pitchFamily="34" charset="0"/>
                <a:ea typeface="Calibri" pitchFamily="34" charset="-122"/>
                <a:cs typeface="Calibri" pitchFamily="34" charset="-120"/>
              </a:rPr>
              <a:t>Real, current AI-powered attacks which we trace each one back to the governance gap that let it happen, and where in this session we close it.</a:t>
            </a:r>
            <a:endParaRPr lang="en-US" dirty="0"/>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US" dirty="0"/>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dirty="0">
                <a:solidFill>
                  <a:srgbClr val="C9C2BE"/>
                </a:solidFill>
                <a:latin typeface="Calibri" pitchFamily="34" charset="0"/>
                <a:ea typeface="Calibri" pitchFamily="34" charset="-122"/>
                <a:cs typeface="Calibri" pitchFamily="34" charset="-120"/>
              </a:rPr>
              <a:t>There’s a goodie bag with the full set of these slides and other material that may assist you in your AI and Cyber journey</a:t>
            </a:r>
            <a:endParaRPr lang="en-US" dirty="0"/>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US" dirty="0"/>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US"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rgbClr val="E8451A"/>
                </a:solidFill>
                <a:latin typeface="Calibri" pitchFamily="34" charset="0"/>
                <a:ea typeface="Calibri" pitchFamily="34" charset="-122"/>
                <a:cs typeface="Calibri" pitchFamily="34" charset="-120"/>
              </a:rPr>
              <a:t>NO ONE OWNS THIS ROLE YET</a:t>
            </a:r>
            <a:endParaRPr lang="en-US" dirty="0"/>
          </a:p>
          <a:p>
            <a:endParaRPr lang="en-US" b="1" dirty="0">
              <a:solidFill>
                <a:srgbClr val="E8451A"/>
              </a:solidFill>
              <a:latin typeface="Calibri" pitchFamily="34" charset="0"/>
              <a:ea typeface="Calibri" pitchFamily="34" charset="-122"/>
              <a:cs typeface="Calibri" pitchFamily="34" charset="-120"/>
            </a:endParaRPr>
          </a:p>
          <a:p>
            <a:r>
              <a:rPr lang="en-US" b="1" dirty="0">
                <a:solidFill>
                  <a:srgbClr val="E8451A"/>
                </a:solidFill>
                <a:latin typeface="Calibri" pitchFamily="34" charset="0"/>
                <a:ea typeface="Calibri" pitchFamily="34" charset="-122"/>
                <a:cs typeface="Calibri" pitchFamily="34" charset="-120"/>
              </a:rPr>
              <a:t>THE CREDENTIALS HAVEN’T CAUGHT UP WITH THE PACE OF AI RISK NEEDS</a:t>
            </a:r>
            <a:endParaRPr lang="en-US" dirty="0"/>
          </a:p>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 y="1524000"/>
            <a:ext cx="7315200" cy="4114800"/>
          </a:xfrm>
          <a:prstGeom prst="rect">
            <a:avLst/>
          </a:prstGeom>
          <a:noFill/>
          <a:ln w="12700">
            <a:solidFill>
              <a:prstClr val="black"/>
            </a:solidFill>
          </a:ln>
        </p:spPr>
      </p:sp>
      <p:sp>
        <p:nvSpPr>
          <p:cNvPr id="3" name="Notes Placeholder 2"/>
          <p:cNvSpPr>
            <a:spLocks noGrp="1"/>
          </p:cNvSpPr>
          <p:nvPr>
            <p:ph type="body" idx="1"/>
          </p:nvPr>
        </p:nvSpPr>
        <p:spPr>
          <a:xfrm>
            <a:off x="685800" y="5867400"/>
            <a:ext cx="5486400" cy="4800600"/>
          </a:xfrm>
          <a:prstGeom prst="rect">
            <a:avLst/>
          </a:prstGeom>
        </p:spPr>
        <p:txBody>
          <a:bodyPr/>
          <a:lstStyle/>
          <a:p>
            <a:endParaRPr lang="en-NZ" dirty="0"/>
          </a:p>
        </p:txBody>
      </p:sp>
    </p:spTree>
    <p:extLst>
      <p:ext uri="{BB962C8B-B14F-4D97-AF65-F5344CB8AC3E}">
        <p14:creationId xmlns:p14="http://schemas.microsoft.com/office/powerpoint/2010/main" val="11301012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23</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 y="1524000"/>
            <a:ext cx="7315200" cy="4114800"/>
          </a:xfrm>
          <a:prstGeom prst="rect">
            <a:avLst/>
          </a:prstGeom>
          <a:noFill/>
          <a:ln w="12700">
            <a:solidFill>
              <a:prstClr val="black"/>
            </a:solidFill>
          </a:ln>
        </p:spPr>
      </p:sp>
      <p:sp>
        <p:nvSpPr>
          <p:cNvPr id="3" name="Notes Placeholder 2"/>
          <p:cNvSpPr>
            <a:spLocks noGrp="1"/>
          </p:cNvSpPr>
          <p:nvPr>
            <p:ph type="body" idx="1"/>
          </p:nvPr>
        </p:nvSpPr>
        <p:spPr>
          <a:xfrm>
            <a:off x="685800" y="5867400"/>
            <a:ext cx="5486400" cy="4800600"/>
          </a:xfrm>
          <a:prstGeom prst="rect">
            <a:avLst/>
          </a:prstGeom>
        </p:spPr>
        <p:txBody>
          <a:bodyPr/>
          <a:lstStyle/>
          <a:p>
            <a:endParaRPr lang="en-NZ" dirty="0"/>
          </a:p>
        </p:txBody>
      </p:sp>
    </p:spTree>
    <p:extLst>
      <p:ext uri="{BB962C8B-B14F-4D97-AF65-F5344CB8AC3E}">
        <p14:creationId xmlns:p14="http://schemas.microsoft.com/office/powerpoint/2010/main" val="36843166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444444"/>
                </a:solidFill>
                <a:latin typeface="Calibri" pitchFamily="34" charset="0"/>
                <a:ea typeface="Calibri" pitchFamily="34" charset="-122"/>
                <a:cs typeface="Calibri" pitchFamily="34" charset="-120"/>
              </a:rPr>
              <a:t>(E) Understand the societal implications of AI, not just financial ones. Anticipate impact on all stakeholders.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444444"/>
                </a:solidFill>
                <a:latin typeface="Calibri" pitchFamily="34" charset="0"/>
                <a:ea typeface="Calibri" pitchFamily="34" charset="-122"/>
                <a:cs typeface="Calibri" pitchFamily="34" charset="-120"/>
              </a:rPr>
              <a:t>(B) Rigorously examine training data to prevent real-world bias being embedded into decisions.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444444"/>
                </a:solidFill>
                <a:latin typeface="Calibri" pitchFamily="34" charset="0"/>
                <a:ea typeface="Calibri" pitchFamily="34" charset="-122"/>
                <a:cs typeface="Calibri" pitchFamily="34" charset="-120"/>
              </a:rPr>
              <a:t>(T) Clarity in how AI makes decisions. When something goes wrong, you must be able to explain why.</a:t>
            </a: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444444"/>
                </a:solidFill>
                <a:latin typeface="Calibri" pitchFamily="34" charset="0"/>
                <a:ea typeface="Calibri" pitchFamily="34" charset="-122"/>
                <a:cs typeface="Calibri" pitchFamily="34" charset="-120"/>
              </a:rPr>
              <a:t>(A) Proactively define who owns the outcome of every AI-driven decision before something goes wrong.</a:t>
            </a:r>
            <a:endParaRPr lang="en-US" sz="1200" dirty="0"/>
          </a:p>
          <a:p>
            <a:r>
              <a:rPr lang="en-US" dirty="0"/>
              <a:t>(P) </a:t>
            </a:r>
            <a:r>
              <a:rPr lang="en-US" sz="1200" dirty="0">
                <a:solidFill>
                  <a:srgbClr val="444444"/>
                </a:solidFill>
                <a:latin typeface="Calibri" pitchFamily="34" charset="0"/>
                <a:ea typeface="Calibri" pitchFamily="34" charset="-122"/>
                <a:cs typeface="Calibri" pitchFamily="34" charset="-120"/>
              </a:rPr>
              <a:t>Protecting the sensitive, business-critical data used to train and run AI models</a:t>
            </a:r>
          </a:p>
          <a:p>
            <a:endParaRPr lang="en-US" sz="1200" dirty="0">
              <a:solidFill>
                <a:srgbClr val="444444"/>
              </a:solidFill>
              <a:latin typeface="Calibri" pitchFamily="34" charset="0"/>
              <a:ea typeface="Calibri" pitchFamily="34" charset="-122"/>
              <a:cs typeface="Calibri" pitchFamily="34" charset="-120"/>
            </a:endParaRPr>
          </a:p>
          <a:p>
            <a:endParaRPr lang="en-US" sz="1200" dirty="0">
              <a:solidFill>
                <a:srgbClr val="444444"/>
              </a:solidFill>
              <a:latin typeface="Calibri" pitchFamily="34" charset="0"/>
              <a:ea typeface="Calibri" pitchFamily="34" charset="-122"/>
              <a:cs typeface="Calibri" pitchFamily="34" charset="-12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Informal - </a:t>
            </a:r>
            <a:r>
              <a:rPr lang="en-US" sz="1200" dirty="0">
                <a:solidFill>
                  <a:srgbClr val="333333"/>
                </a:solidFill>
                <a:latin typeface="Calibri" pitchFamily="34" charset="0"/>
                <a:ea typeface="Calibri" pitchFamily="34" charset="-122"/>
                <a:cs typeface="Calibri" pitchFamily="34" charset="-120"/>
              </a:rPr>
              <a:t>Values-based with no formal structure. Ethical review boards or committees may exist but governance relies on culture rather than process. The most common starting point.</a:t>
            </a: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AD-hoc - </a:t>
            </a:r>
            <a:r>
              <a:rPr lang="en-US" sz="1200" dirty="0">
                <a:solidFill>
                  <a:srgbClr val="F2E8E4"/>
                </a:solidFill>
                <a:latin typeface="Calibri" pitchFamily="34" charset="0"/>
                <a:ea typeface="Calibri" pitchFamily="34" charset="-122"/>
                <a:cs typeface="Calibri" pitchFamily="34" charset="-120"/>
              </a:rPr>
              <a:t>Policies created as problems arise, reactive rather than proactive. Governance is patchy, triggered by incidents rather than by design. Common after a breach or near-miss.</a:t>
            </a: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FFFFFF"/>
                </a:solidFill>
                <a:latin typeface="Calibri" pitchFamily="34" charset="0"/>
                <a:ea typeface="Calibri" pitchFamily="34" charset="-122"/>
                <a:cs typeface="Calibri" pitchFamily="34" charset="-120"/>
              </a:rPr>
              <a:t>Formal Governance - </a:t>
            </a:r>
            <a:r>
              <a:rPr lang="en-US" sz="1200" dirty="0">
                <a:solidFill>
                  <a:srgbClr val="F2E8E4"/>
                </a:solidFill>
                <a:latin typeface="Calibri" pitchFamily="34" charset="0"/>
                <a:ea typeface="Calibri" pitchFamily="34" charset="-122"/>
                <a:cs typeface="Calibri" pitchFamily="34" charset="-120"/>
              </a:rPr>
              <a:t>Comprehensive framework aligned to values, regulation and risk appetite. Includes risk assessment, ethical review, human oversight, audit trails and continuous monitoring.</a:t>
            </a: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p>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63069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Content 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CB42C01-B12A-AF17-D0E9-403E14D1D1A7}"/>
              </a:ext>
            </a:extLst>
          </p:cNvPr>
          <p:cNvSpPr/>
          <p:nvPr/>
        </p:nvSpPr>
        <p:spPr>
          <a:xfrm rot="10800000" flipH="1">
            <a:off x="391802" y="773848"/>
            <a:ext cx="11800198" cy="3151902"/>
          </a:xfrm>
          <a:prstGeom prst="rect">
            <a:avLst/>
          </a:prstGeom>
          <a:gradFill>
            <a:gsLst>
              <a:gs pos="79000">
                <a:schemeClr val="bg2">
                  <a:alpha val="0"/>
                </a:schemeClr>
              </a:gs>
              <a:gs pos="100000">
                <a:schemeClr val="accent5">
                  <a:lumMod val="75000"/>
                </a:schemeClr>
              </a:gs>
            </a:gsLst>
            <a:lin ang="52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A04AA29D-41E7-06F1-DA88-95401F827C71}"/>
              </a:ext>
            </a:extLst>
          </p:cNvPr>
          <p:cNvSpPr/>
          <p:nvPr/>
        </p:nvSpPr>
        <p:spPr>
          <a:xfrm rot="10800000" flipH="1">
            <a:off x="0" y="773847"/>
            <a:ext cx="11026588" cy="1634270"/>
          </a:xfrm>
          <a:prstGeom prst="rect">
            <a:avLst/>
          </a:prstGeom>
          <a:gradFill flip="none" rotWithShape="1">
            <a:gsLst>
              <a:gs pos="575">
                <a:schemeClr val="accent2"/>
              </a:gs>
              <a:gs pos="37000">
                <a:schemeClr val="bg1">
                  <a:alpha val="0"/>
                </a:schemeClr>
              </a:gs>
            </a:gsLst>
            <a:lin ang="16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1866900" y="1918144"/>
            <a:ext cx="2939186" cy="2096814"/>
          </a:xfrm>
        </p:spPr>
        <p:txBody>
          <a:bodyPr vert="horz" lIns="91440" tIns="45720" rIns="91440" bIns="45720" rtlCol="0" anchor="t">
            <a:normAutofit/>
          </a:bodyPr>
          <a:lstStyle>
            <a:lvl1pPr>
              <a:defRPr lang="en-US" dirty="0">
                <a:solidFill>
                  <a:schemeClr val="tx1"/>
                </a:solidFill>
              </a:defRPr>
            </a:lvl1pPr>
          </a:lstStyle>
          <a:p>
            <a:pPr lvl="0"/>
            <a:r>
              <a:rPr lang="en-US"/>
              <a:t>Click to edit Master title style</a:t>
            </a:r>
          </a:p>
        </p:txBody>
      </p:sp>
      <p:sp>
        <p:nvSpPr>
          <p:cNvPr id="3" name="Date Placeholder 2">
            <a:extLst>
              <a:ext uri="{FF2B5EF4-FFF2-40B4-BE49-F238E27FC236}">
                <a16:creationId xmlns:a16="http://schemas.microsoft.com/office/drawing/2014/main" id="{11C4CAAF-9048-5116-D3C8-15E595C3BC25}"/>
              </a:ext>
            </a:extLst>
          </p:cNvPr>
          <p:cNvSpPr>
            <a:spLocks noGrp="1"/>
          </p:cNvSpPr>
          <p:nvPr>
            <p:ph type="dt" sz="half" idx="14"/>
          </p:nvPr>
        </p:nvSpPr>
        <p:spPr/>
        <p:txBody>
          <a:bodyPr/>
          <a:lstStyle/>
          <a:p>
            <a:fld id="{C3E08220-0958-4EB6-84AC-FBA5654D4035}" type="datetime1">
              <a:rPr lang="en-US" smtClean="0"/>
              <a:t>7/21/2026</a:t>
            </a:fld>
            <a:endParaRPr lang="en-US"/>
          </a:p>
        </p:txBody>
      </p:sp>
      <p:sp>
        <p:nvSpPr>
          <p:cNvPr id="7" name="Footer Placeholder 6">
            <a:extLst>
              <a:ext uri="{FF2B5EF4-FFF2-40B4-BE49-F238E27FC236}">
                <a16:creationId xmlns:a16="http://schemas.microsoft.com/office/drawing/2014/main" id="{F3B715D2-E75C-A2E6-CE7A-70CE2EFA5E82}"/>
              </a:ext>
            </a:extLst>
          </p:cNvPr>
          <p:cNvSpPr>
            <a:spLocks noGrp="1"/>
          </p:cNvSpPr>
          <p:nvPr>
            <p:ph type="ftr" sz="quarter" idx="15"/>
          </p:nvPr>
        </p:nvSpPr>
        <p:spPr>
          <a:xfrm>
            <a:off x="5334000" y="210114"/>
            <a:ext cx="2939491" cy="365760"/>
          </a:xfrm>
        </p:spPr>
        <p:txBody>
          <a:bodyPr/>
          <a:lstStyle/>
          <a:p>
            <a:r>
              <a:rPr lang="en-US"/>
              <a:t>Sample Footer Text</a:t>
            </a:r>
          </a:p>
        </p:txBody>
      </p:sp>
      <p:sp>
        <p:nvSpPr>
          <p:cNvPr id="9" name="Slide Number Placeholder 8">
            <a:extLst>
              <a:ext uri="{FF2B5EF4-FFF2-40B4-BE49-F238E27FC236}">
                <a16:creationId xmlns:a16="http://schemas.microsoft.com/office/drawing/2014/main" id="{CBF8E49B-DD4C-66AF-8D2C-52110DB227F6}"/>
              </a:ext>
            </a:extLst>
          </p:cNvPr>
          <p:cNvSpPr>
            <a:spLocks noGrp="1"/>
          </p:cNvSpPr>
          <p:nvPr>
            <p:ph type="sldNum" sz="quarter" idx="16"/>
          </p:nvPr>
        </p:nvSpPr>
        <p:spPr/>
        <p:txBody>
          <a:bodyPr/>
          <a:lstStyle/>
          <a:p>
            <a:fld id="{5E0677F5-4A8A-4BF1-96BE-3BAE8FBAFE2E}" type="slidenum">
              <a:rPr lang="en-US" smtClean="0"/>
              <a:t>‹#›</a:t>
            </a:fld>
            <a:endParaRPr lang="en-US"/>
          </a:p>
        </p:txBody>
      </p:sp>
      <p:sp>
        <p:nvSpPr>
          <p:cNvPr id="8" name="Content Placeholder 7">
            <a:extLst>
              <a:ext uri="{FF2B5EF4-FFF2-40B4-BE49-F238E27FC236}">
                <a16:creationId xmlns:a16="http://schemas.microsoft.com/office/drawing/2014/main" id="{8C71126E-AEFA-B45A-CD39-AC1315E03339}"/>
              </a:ext>
            </a:extLst>
          </p:cNvPr>
          <p:cNvSpPr>
            <a:spLocks noGrp="1"/>
          </p:cNvSpPr>
          <p:nvPr>
            <p:ph sz="quarter" idx="13"/>
          </p:nvPr>
        </p:nvSpPr>
        <p:spPr>
          <a:xfrm>
            <a:off x="5334000" y="1918145"/>
            <a:ext cx="4991100" cy="413303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87685631"/>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Content with 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301752" y="952500"/>
            <a:ext cx="3332784" cy="1581912"/>
          </a:xfrm>
        </p:spPr>
        <p:txBody>
          <a:bodyPr anchor="b"/>
          <a:lstStyle/>
          <a:p>
            <a:r>
              <a:rPr lang="en-US"/>
              <a:t>Click to edit Master title style</a:t>
            </a:r>
          </a:p>
        </p:txBody>
      </p:sp>
      <p:sp>
        <p:nvSpPr>
          <p:cNvPr id="3" name="Date Placeholder 2">
            <a:extLst>
              <a:ext uri="{FF2B5EF4-FFF2-40B4-BE49-F238E27FC236}">
                <a16:creationId xmlns:a16="http://schemas.microsoft.com/office/drawing/2014/main" id="{99BE2343-B677-7565-070B-CEED0B0D5463}"/>
              </a:ext>
            </a:extLst>
          </p:cNvPr>
          <p:cNvSpPr>
            <a:spLocks noGrp="1"/>
          </p:cNvSpPr>
          <p:nvPr>
            <p:ph type="dt" sz="half" idx="16"/>
          </p:nvPr>
        </p:nvSpPr>
        <p:spPr>
          <a:xfrm>
            <a:off x="301752" y="205986"/>
            <a:ext cx="1097280" cy="365760"/>
          </a:xfrm>
        </p:spPr>
        <p:txBody>
          <a:bodyPr/>
          <a:lstStyle/>
          <a:p>
            <a:fld id="{37D881E9-FF16-48A7-B8AA-A17AAAEAD6E1}" type="datetime1">
              <a:rPr lang="en-US" smtClean="0"/>
              <a:t>7/21/2026</a:t>
            </a:fld>
            <a:endParaRPr lang="en-US"/>
          </a:p>
        </p:txBody>
      </p:sp>
      <p:sp>
        <p:nvSpPr>
          <p:cNvPr id="4" name="Footer Placeholder 3">
            <a:extLst>
              <a:ext uri="{FF2B5EF4-FFF2-40B4-BE49-F238E27FC236}">
                <a16:creationId xmlns:a16="http://schemas.microsoft.com/office/drawing/2014/main" id="{8D8C8E1E-13A9-668C-1F5C-BC271E6A05CF}"/>
              </a:ext>
            </a:extLst>
          </p:cNvPr>
          <p:cNvSpPr>
            <a:spLocks noGrp="1"/>
          </p:cNvSpPr>
          <p:nvPr>
            <p:ph type="ftr" sz="quarter" idx="17"/>
          </p:nvPr>
        </p:nvSpPr>
        <p:spPr>
          <a:xfrm>
            <a:off x="1494378" y="207291"/>
            <a:ext cx="1639372" cy="365760"/>
          </a:xfrm>
        </p:spPr>
        <p:txBody>
          <a:bodyPr/>
          <a:lstStyle/>
          <a:p>
            <a:r>
              <a:rPr lang="en-US"/>
              <a:t>Sample Footer Text</a:t>
            </a:r>
          </a:p>
        </p:txBody>
      </p:sp>
      <p:sp>
        <p:nvSpPr>
          <p:cNvPr id="9" name="Slide Number Placeholder 8">
            <a:extLst>
              <a:ext uri="{FF2B5EF4-FFF2-40B4-BE49-F238E27FC236}">
                <a16:creationId xmlns:a16="http://schemas.microsoft.com/office/drawing/2014/main" id="{394BC881-6669-50F2-64F2-57BD81A93BCE}"/>
              </a:ext>
            </a:extLst>
          </p:cNvPr>
          <p:cNvSpPr>
            <a:spLocks noGrp="1"/>
          </p:cNvSpPr>
          <p:nvPr>
            <p:ph type="sldNum" sz="quarter" idx="18"/>
          </p:nvPr>
        </p:nvSpPr>
        <p:spPr>
          <a:xfrm>
            <a:off x="3140760" y="210114"/>
            <a:ext cx="493776" cy="365760"/>
          </a:xfrm>
        </p:spPr>
        <p:txBody>
          <a:bodyPr/>
          <a:lstStyle/>
          <a:p>
            <a:fld id="{5E0677F5-4A8A-4BF1-96BE-3BAE8FBAFE2E}" type="slidenum">
              <a:rPr lang="en-US" smtClean="0"/>
              <a:t>‹#›</a:t>
            </a:fld>
            <a:endParaRPr lang="en-US"/>
          </a:p>
        </p:txBody>
      </p:sp>
      <p:sp>
        <p:nvSpPr>
          <p:cNvPr id="8" name="Content Placeholder 7">
            <a:extLst>
              <a:ext uri="{FF2B5EF4-FFF2-40B4-BE49-F238E27FC236}">
                <a16:creationId xmlns:a16="http://schemas.microsoft.com/office/drawing/2014/main" id="{6E0D00CE-C191-6DE5-9D82-7EFB59BC3739}"/>
              </a:ext>
            </a:extLst>
          </p:cNvPr>
          <p:cNvSpPr>
            <a:spLocks noGrp="1"/>
          </p:cNvSpPr>
          <p:nvPr>
            <p:ph sz="quarter" idx="14"/>
          </p:nvPr>
        </p:nvSpPr>
        <p:spPr>
          <a:xfrm>
            <a:off x="301752" y="3099816"/>
            <a:ext cx="3332784" cy="3054096"/>
          </a:xfrm>
        </p:spPr>
        <p:txBody>
          <a:bodyPr>
            <a:normAutofit/>
          </a:bodyPr>
          <a:lstStyle>
            <a:lvl1pPr marL="0" indent="0">
              <a:buNone/>
              <a:defRPr sz="1400"/>
            </a:lvl1pPr>
            <a:lvl2pPr marL="228600" indent="0">
              <a:buNone/>
              <a:defRPr sz="1400"/>
            </a:lvl2pPr>
            <a:lvl3pPr marL="457200" indent="0">
              <a:buNone/>
              <a:defRPr sz="1400"/>
            </a:lvl3pPr>
            <a:lvl4pPr marL="685800" indent="0">
              <a:buNone/>
              <a:defRPr sz="1400"/>
            </a:lvl4pPr>
            <a:lvl5pPr marL="914400" indent="0">
              <a:buNone/>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Picture Placeholder 9">
            <a:extLst>
              <a:ext uri="{FF2B5EF4-FFF2-40B4-BE49-F238E27FC236}">
                <a16:creationId xmlns:a16="http://schemas.microsoft.com/office/drawing/2014/main" id="{F93A3E8A-C3F5-3D0B-FDE4-68B52DFE7196}"/>
              </a:ext>
            </a:extLst>
          </p:cNvPr>
          <p:cNvSpPr>
            <a:spLocks noGrp="1"/>
          </p:cNvSpPr>
          <p:nvPr>
            <p:ph type="pic" sz="quarter" idx="15" hasCustomPrompt="1"/>
          </p:nvPr>
        </p:nvSpPr>
        <p:spPr>
          <a:xfrm>
            <a:off x="4152900" y="0"/>
            <a:ext cx="8039100" cy="6858000"/>
          </a:xfrm>
          <a:blipFill dpi="0" rotWithShape="1">
            <a:blip r:embed="rId2">
              <a:alphaModFix amt="60000"/>
            </a:blip>
            <a:srcRect/>
            <a:stretch>
              <a:fillRect/>
            </a:stretch>
          </a:blipFill>
        </p:spPr>
        <p:txBody>
          <a:bodyPr/>
          <a:lstStyle>
            <a:lvl1pPr>
              <a:defRPr/>
            </a:lvl1pPr>
          </a:lstStyle>
          <a:p>
            <a:r>
              <a:rPr lang="en-US" dirty="0"/>
              <a:t>   </a:t>
            </a:r>
          </a:p>
        </p:txBody>
      </p:sp>
      <p:cxnSp>
        <p:nvCxnSpPr>
          <p:cNvPr id="5" name="Straight Connector 4">
            <a:extLst>
              <a:ext uri="{FF2B5EF4-FFF2-40B4-BE49-F238E27FC236}">
                <a16:creationId xmlns:a16="http://schemas.microsoft.com/office/drawing/2014/main" id="{2A942C55-3382-C50D-76EB-793EA21DA34F}"/>
              </a:ext>
            </a:extLst>
          </p:cNvPr>
          <p:cNvCxnSpPr>
            <a:cxnSpLocks/>
          </p:cNvCxnSpPr>
          <p:nvPr/>
        </p:nvCxnSpPr>
        <p:spPr>
          <a:xfrm flipH="1">
            <a:off x="397288" y="2811277"/>
            <a:ext cx="3246138" cy="0"/>
          </a:xfrm>
          <a:prstGeom prst="line">
            <a:avLst/>
          </a:prstGeom>
          <a:ln w="6350">
            <a:solidFill>
              <a:schemeClr val="tx1">
                <a:lumMod val="75000"/>
                <a:alpha val="34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69167955"/>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Content with Pictur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301752" y="4282051"/>
            <a:ext cx="3410958" cy="1532976"/>
          </a:xfrm>
        </p:spPr>
        <p:txBody>
          <a:bodyPr anchor="t">
            <a:normAutofit/>
          </a:bodyPr>
          <a:lstStyle>
            <a:lvl1pPr>
              <a:defRPr sz="2800"/>
            </a:lvl1pPr>
          </a:lstStyle>
          <a:p>
            <a:r>
              <a:rPr lang="en-US"/>
              <a:t>Click to edit Master title style</a:t>
            </a:r>
          </a:p>
        </p:txBody>
      </p:sp>
      <p:sp>
        <p:nvSpPr>
          <p:cNvPr id="4" name="Picture Placeholder 3">
            <a:extLst>
              <a:ext uri="{FF2B5EF4-FFF2-40B4-BE49-F238E27FC236}">
                <a16:creationId xmlns:a16="http://schemas.microsoft.com/office/drawing/2014/main" id="{1C17E7B2-E2F9-D41D-D140-E89E0C3F5B96}"/>
              </a:ext>
            </a:extLst>
          </p:cNvPr>
          <p:cNvSpPr>
            <a:spLocks noGrp="1"/>
          </p:cNvSpPr>
          <p:nvPr>
            <p:ph type="pic" sz="quarter" idx="16" hasCustomPrompt="1"/>
          </p:nvPr>
        </p:nvSpPr>
        <p:spPr>
          <a:xfrm>
            <a:off x="0" y="0"/>
            <a:ext cx="12192000" cy="3864075"/>
          </a:xfrm>
          <a:blipFill dpi="0" rotWithShape="1">
            <a:blip r:embed="rId2">
              <a:alphaModFix amt="60000"/>
            </a:blip>
            <a:srcRect/>
            <a:stretch>
              <a:fillRect/>
            </a:stretch>
          </a:blipFill>
        </p:spPr>
        <p:txBody>
          <a:bodyPr/>
          <a:lstStyle>
            <a:lvl1pPr>
              <a:defRPr/>
            </a:lvl1pPr>
          </a:lstStyle>
          <a:p>
            <a:r>
              <a:rPr lang="en-US" dirty="0"/>
              <a:t>   </a:t>
            </a:r>
          </a:p>
        </p:txBody>
      </p:sp>
      <p:sp>
        <p:nvSpPr>
          <p:cNvPr id="8" name="Content Placeholder 7">
            <a:extLst>
              <a:ext uri="{FF2B5EF4-FFF2-40B4-BE49-F238E27FC236}">
                <a16:creationId xmlns:a16="http://schemas.microsoft.com/office/drawing/2014/main" id="{C3D15418-1E32-0501-0E66-54FC2DD08E39}"/>
              </a:ext>
            </a:extLst>
          </p:cNvPr>
          <p:cNvSpPr>
            <a:spLocks noGrp="1"/>
          </p:cNvSpPr>
          <p:nvPr>
            <p:ph sz="quarter" idx="14"/>
          </p:nvPr>
        </p:nvSpPr>
        <p:spPr>
          <a:xfrm>
            <a:off x="4480560" y="4282051"/>
            <a:ext cx="7010399" cy="1532976"/>
          </a:xfrm>
        </p:spPr>
        <p:txBody>
          <a:bodyPr>
            <a:noAutofit/>
          </a:bodyPr>
          <a:lstStyle>
            <a:lvl1pPr marL="0" indent="0">
              <a:buFont typeface="Arial" panose="020B0604020202020204" pitchFamily="34" charset="0"/>
              <a:buNone/>
              <a:defRPr sz="1600"/>
            </a:lvl1pPr>
            <a:lvl2pPr marL="228600" indent="0">
              <a:buFont typeface="Arial" panose="020B0604020202020204" pitchFamily="34" charset="0"/>
              <a:buNone/>
              <a:defRPr sz="1400"/>
            </a:lvl2pPr>
            <a:lvl3pPr marL="457200" indent="0">
              <a:buFont typeface="Arial" panose="020B0604020202020204" pitchFamily="34" charset="0"/>
              <a:buNone/>
              <a:defRPr sz="1200"/>
            </a:lvl3pPr>
            <a:lvl4pPr marL="685800" indent="0">
              <a:buFont typeface="Arial" panose="020B0604020202020204" pitchFamily="34" charset="0"/>
              <a:buNone/>
              <a:defRPr sz="1100"/>
            </a:lvl4pPr>
            <a:lvl5pPr marL="914400" indent="0">
              <a:buFont typeface="Arial" panose="020B0604020202020204" pitchFamily="34" charset="0"/>
              <a:buNone/>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a:xfrm>
            <a:off x="301752" y="6263640"/>
            <a:ext cx="1759288" cy="365760"/>
          </a:xfrm>
        </p:spPr>
        <p:txBody>
          <a:bodyPr/>
          <a:lstStyle/>
          <a:p>
            <a:fld id="{862C1B48-5712-40E8-928E-1136C5D12A17}" type="datetime1">
              <a:rPr lang="en-US" smtClean="0"/>
              <a:t>7/21/2026</a:t>
            </a:fld>
            <a:endParaRPr lang="en-US"/>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a:xfrm>
            <a:off x="4480560" y="6263640"/>
            <a:ext cx="2509284" cy="365760"/>
          </a:xfrm>
        </p:spPr>
        <p:txBody>
          <a:bodyPr/>
          <a:lstStyle/>
          <a:p>
            <a:r>
              <a:rPr lang="en-US"/>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a:xfrm>
            <a:off x="11300323" y="6263640"/>
            <a:ext cx="605475" cy="365760"/>
          </a:xfrm>
        </p:spPr>
        <p:txBody>
          <a:bodyPr/>
          <a:lstStyle/>
          <a:p>
            <a:fld id="{5E0677F5-4A8A-4BF1-96BE-3BAE8FBAFE2E}" type="slidenum">
              <a:rPr lang="en-US" smtClean="0"/>
              <a:t>‹#›</a:t>
            </a:fld>
            <a:endParaRPr lang="en-US"/>
          </a:p>
        </p:txBody>
      </p:sp>
      <p:cxnSp>
        <p:nvCxnSpPr>
          <p:cNvPr id="9" name="Straight Connector 8">
            <a:extLst>
              <a:ext uri="{FF2B5EF4-FFF2-40B4-BE49-F238E27FC236}">
                <a16:creationId xmlns:a16="http://schemas.microsoft.com/office/drawing/2014/main" id="{16192296-0A21-2685-A792-B2723855E5B3}"/>
              </a:ext>
            </a:extLst>
          </p:cNvPr>
          <p:cNvCxnSpPr>
            <a:cxnSpLocks/>
          </p:cNvCxnSpPr>
          <p:nvPr/>
        </p:nvCxnSpPr>
        <p:spPr>
          <a:xfrm flipH="1">
            <a:off x="394716" y="6095193"/>
            <a:ext cx="11402568" cy="0"/>
          </a:xfrm>
          <a:prstGeom prst="line">
            <a:avLst/>
          </a:prstGeom>
          <a:ln w="6350">
            <a:solidFill>
              <a:schemeClr val="tx1">
                <a:lumMod val="50000"/>
                <a:alpha val="6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63681354"/>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Content with Picture 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D0E9D96-CB28-0F2C-BBB9-CE51B3EEBF53}"/>
              </a:ext>
            </a:extLst>
          </p:cNvPr>
          <p:cNvSpPr/>
          <p:nvPr/>
        </p:nvSpPr>
        <p:spPr>
          <a:xfrm flipH="1">
            <a:off x="6959599" y="5749680"/>
            <a:ext cx="5232400" cy="1108320"/>
          </a:xfrm>
          <a:prstGeom prst="rect">
            <a:avLst/>
          </a:prstGeom>
          <a:gradFill>
            <a:gsLst>
              <a:gs pos="65000">
                <a:schemeClr val="accent1">
                  <a:lumMod val="50000"/>
                  <a:alpha val="0"/>
                </a:schemeClr>
              </a:gs>
              <a:gs pos="100000">
                <a:schemeClr val="accent6">
                  <a:lumMod val="75000"/>
                </a:schemeClr>
              </a:gs>
            </a:gsLst>
            <a:lin ang="57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7491984" y="955810"/>
            <a:ext cx="4114800" cy="1244051"/>
          </a:xfrm>
        </p:spPr>
        <p:txBody>
          <a:bodyPr anchor="b"/>
          <a:lstStyle/>
          <a:p>
            <a:r>
              <a:rPr lang="en-US"/>
              <a:t>Click to edit Master title style</a:t>
            </a:r>
          </a:p>
        </p:txBody>
      </p:sp>
      <p:sp>
        <p:nvSpPr>
          <p:cNvPr id="12" name="Picture Placeholder 11">
            <a:extLst>
              <a:ext uri="{FF2B5EF4-FFF2-40B4-BE49-F238E27FC236}">
                <a16:creationId xmlns:a16="http://schemas.microsoft.com/office/drawing/2014/main" id="{F8A45037-DD9A-9287-B37A-49CD4CC3CAFB}"/>
              </a:ext>
            </a:extLst>
          </p:cNvPr>
          <p:cNvSpPr>
            <a:spLocks noGrp="1"/>
          </p:cNvSpPr>
          <p:nvPr>
            <p:ph type="pic" sz="quarter" idx="15" hasCustomPrompt="1"/>
          </p:nvPr>
        </p:nvSpPr>
        <p:spPr>
          <a:xfrm>
            <a:off x="0" y="1"/>
            <a:ext cx="6959600" cy="6858000"/>
          </a:xfrm>
          <a:blipFill>
            <a:blip r:embed="rId2">
              <a:alphaModFix amt="60000"/>
            </a:blip>
            <a:stretch>
              <a:fillRect/>
            </a:stretch>
          </a:blipFill>
        </p:spPr>
        <p:txBody>
          <a:bodyPr/>
          <a:lstStyle>
            <a:lvl1pPr>
              <a:defRPr/>
            </a:lvl1pPr>
          </a:lstStyle>
          <a:p>
            <a:r>
              <a:rPr lang="en-US" dirty="0"/>
              <a:t>   </a:t>
            </a:r>
          </a:p>
        </p:txBody>
      </p:sp>
      <p:sp>
        <p:nvSpPr>
          <p:cNvPr id="4" name="Date Placeholder 3">
            <a:extLst>
              <a:ext uri="{FF2B5EF4-FFF2-40B4-BE49-F238E27FC236}">
                <a16:creationId xmlns:a16="http://schemas.microsoft.com/office/drawing/2014/main" id="{1762B38A-33A6-F8AC-C9B9-FA400D29071B}"/>
              </a:ext>
            </a:extLst>
          </p:cNvPr>
          <p:cNvSpPr>
            <a:spLocks noGrp="1"/>
          </p:cNvSpPr>
          <p:nvPr>
            <p:ph type="dt" sz="half" idx="16"/>
          </p:nvPr>
        </p:nvSpPr>
        <p:spPr>
          <a:xfrm>
            <a:off x="7469431" y="210114"/>
            <a:ext cx="1485900" cy="365760"/>
          </a:xfrm>
        </p:spPr>
        <p:txBody>
          <a:bodyPr/>
          <a:lstStyle/>
          <a:p>
            <a:fld id="{2BDF39F2-6977-4B14-98E3-4DFE82804B0D}" type="datetime1">
              <a:rPr lang="en-US" smtClean="0"/>
              <a:t>7/21/2026</a:t>
            </a:fld>
            <a:endParaRPr lang="en-US"/>
          </a:p>
        </p:txBody>
      </p:sp>
      <p:sp>
        <p:nvSpPr>
          <p:cNvPr id="11" name="Footer Placeholder 10">
            <a:extLst>
              <a:ext uri="{FF2B5EF4-FFF2-40B4-BE49-F238E27FC236}">
                <a16:creationId xmlns:a16="http://schemas.microsoft.com/office/drawing/2014/main" id="{6F5CC625-CD4F-F9C5-5E5D-05B78AE7CEE1}"/>
              </a:ext>
            </a:extLst>
          </p:cNvPr>
          <p:cNvSpPr>
            <a:spLocks noGrp="1"/>
          </p:cNvSpPr>
          <p:nvPr>
            <p:ph type="ftr" sz="quarter" idx="17"/>
          </p:nvPr>
        </p:nvSpPr>
        <p:spPr>
          <a:xfrm>
            <a:off x="9376096" y="210114"/>
            <a:ext cx="1860464" cy="365760"/>
          </a:xfrm>
        </p:spPr>
        <p:txBody>
          <a:bodyPr/>
          <a:lstStyle/>
          <a:p>
            <a:r>
              <a:rPr lang="en-US"/>
              <a:t>Sample Footer Text</a:t>
            </a:r>
          </a:p>
        </p:txBody>
      </p:sp>
      <p:sp>
        <p:nvSpPr>
          <p:cNvPr id="13" name="Slide Number Placeholder 12">
            <a:extLst>
              <a:ext uri="{FF2B5EF4-FFF2-40B4-BE49-F238E27FC236}">
                <a16:creationId xmlns:a16="http://schemas.microsoft.com/office/drawing/2014/main" id="{E5B1B358-15B5-2BEF-0B1B-0BC9F05FFA1A}"/>
              </a:ext>
            </a:extLst>
          </p:cNvPr>
          <p:cNvSpPr>
            <a:spLocks noGrp="1"/>
          </p:cNvSpPr>
          <p:nvPr>
            <p:ph type="sldNum" sz="quarter" idx="18"/>
          </p:nvPr>
        </p:nvSpPr>
        <p:spPr/>
        <p:txBody>
          <a:bodyPr/>
          <a:lstStyle/>
          <a:p>
            <a:fld id="{5E0677F5-4A8A-4BF1-96BE-3BAE8FBAFE2E}" type="slidenum">
              <a:rPr lang="en-US" smtClean="0"/>
              <a:t>‹#›</a:t>
            </a:fld>
            <a:endParaRPr lang="en-US"/>
          </a:p>
        </p:txBody>
      </p:sp>
      <p:sp>
        <p:nvSpPr>
          <p:cNvPr id="8" name="Content Placeholder 7">
            <a:extLst>
              <a:ext uri="{FF2B5EF4-FFF2-40B4-BE49-F238E27FC236}">
                <a16:creationId xmlns:a16="http://schemas.microsoft.com/office/drawing/2014/main" id="{6E0D00CE-C191-6DE5-9D82-7EFB59BC3739}"/>
              </a:ext>
            </a:extLst>
          </p:cNvPr>
          <p:cNvSpPr>
            <a:spLocks noGrp="1"/>
          </p:cNvSpPr>
          <p:nvPr>
            <p:ph sz="quarter" idx="14"/>
          </p:nvPr>
        </p:nvSpPr>
        <p:spPr>
          <a:xfrm>
            <a:off x="7491984" y="2791033"/>
            <a:ext cx="4114800" cy="3383280"/>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5" name="Straight Connector 4">
            <a:extLst>
              <a:ext uri="{FF2B5EF4-FFF2-40B4-BE49-F238E27FC236}">
                <a16:creationId xmlns:a16="http://schemas.microsoft.com/office/drawing/2014/main" id="{BE9AF0A0-5001-F380-4488-B02AB3C79B31}"/>
              </a:ext>
            </a:extLst>
          </p:cNvPr>
          <p:cNvCxnSpPr>
            <a:cxnSpLocks/>
          </p:cNvCxnSpPr>
          <p:nvPr/>
        </p:nvCxnSpPr>
        <p:spPr>
          <a:xfrm flipH="1">
            <a:off x="7595441" y="2475756"/>
            <a:ext cx="4011343" cy="0"/>
          </a:xfrm>
          <a:prstGeom prst="line">
            <a:avLst/>
          </a:prstGeom>
          <a:ln w="6350">
            <a:solidFill>
              <a:schemeClr val="tx1">
                <a:lumMod val="75000"/>
                <a:alpha val="34000"/>
              </a:schemeClr>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3ED0235B-B98B-7313-28E9-8E643CDFF4A6}"/>
              </a:ext>
            </a:extLst>
          </p:cNvPr>
          <p:cNvSpPr/>
          <p:nvPr/>
        </p:nvSpPr>
        <p:spPr>
          <a:xfrm flipH="1">
            <a:off x="6959599" y="5749680"/>
            <a:ext cx="5232400" cy="1108320"/>
          </a:xfrm>
          <a:prstGeom prst="rect">
            <a:avLst/>
          </a:prstGeom>
          <a:gradFill>
            <a:gsLst>
              <a:gs pos="65000">
                <a:schemeClr val="accent1">
                  <a:lumMod val="50000"/>
                  <a:alpha val="0"/>
                </a:schemeClr>
              </a:gs>
              <a:gs pos="100000">
                <a:schemeClr val="accent6">
                  <a:lumMod val="75000"/>
                </a:schemeClr>
              </a:gs>
            </a:gsLst>
            <a:lin ang="57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7103488"/>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ntent with Picture 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301752" y="1017686"/>
            <a:ext cx="3410958" cy="1532976"/>
          </a:xfrm>
        </p:spPr>
        <p:txBody>
          <a:bodyPr anchor="t">
            <a:normAutofit/>
          </a:bodyPr>
          <a:lstStyle>
            <a:lvl1pPr>
              <a:defRPr sz="2800"/>
            </a:lvl1pPr>
          </a:lstStyle>
          <a:p>
            <a:r>
              <a:rPr lang="en-US"/>
              <a:t>Click to edit Master title style</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862C1B48-5712-40E8-928E-1136C5D12A17}" type="datetime1">
              <a:rPr lang="en-US" smtClean="0"/>
              <a:t>7/21/2026</a:t>
            </a:fld>
            <a:endParaRPr lang="en-US"/>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a:xfrm>
            <a:off x="4480560" y="210114"/>
            <a:ext cx="2509284" cy="365760"/>
          </a:xfrm>
        </p:spPr>
        <p:txBody>
          <a:bodyPr/>
          <a:lstStyle/>
          <a:p>
            <a:r>
              <a:rPr lang="en-US"/>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5E0677F5-4A8A-4BF1-96BE-3BAE8FBAFE2E}" type="slidenum">
              <a:rPr lang="en-US" smtClean="0"/>
              <a:t>‹#›</a:t>
            </a:fld>
            <a:endParaRPr lang="en-US"/>
          </a:p>
        </p:txBody>
      </p:sp>
      <p:sp>
        <p:nvSpPr>
          <p:cNvPr id="8" name="Content Placeholder 7">
            <a:extLst>
              <a:ext uri="{FF2B5EF4-FFF2-40B4-BE49-F238E27FC236}">
                <a16:creationId xmlns:a16="http://schemas.microsoft.com/office/drawing/2014/main" id="{C3D15418-1E32-0501-0E66-54FC2DD08E39}"/>
              </a:ext>
            </a:extLst>
          </p:cNvPr>
          <p:cNvSpPr>
            <a:spLocks noGrp="1"/>
          </p:cNvSpPr>
          <p:nvPr>
            <p:ph sz="quarter" idx="14"/>
          </p:nvPr>
        </p:nvSpPr>
        <p:spPr>
          <a:xfrm>
            <a:off x="4480560" y="1017686"/>
            <a:ext cx="7010399" cy="2377440"/>
          </a:xfrm>
        </p:spPr>
        <p:txBody>
          <a:bodyPr>
            <a:noAutofit/>
          </a:bodyPr>
          <a:lstStyle>
            <a:lvl1pPr marL="0" indent="0">
              <a:buFont typeface="Arial" panose="020B0604020202020204" pitchFamily="34" charset="0"/>
              <a:buNone/>
              <a:defRPr sz="1600"/>
            </a:lvl1pPr>
            <a:lvl2pPr marL="228600" indent="0">
              <a:buFont typeface="Arial" panose="020B0604020202020204" pitchFamily="34" charset="0"/>
              <a:buNone/>
              <a:defRPr sz="1400"/>
            </a:lvl2pPr>
            <a:lvl3pPr marL="457200" indent="0">
              <a:buFont typeface="Arial" panose="020B0604020202020204" pitchFamily="34" charset="0"/>
              <a:buNone/>
              <a:defRPr sz="1200"/>
            </a:lvl3pPr>
            <a:lvl4pPr marL="685800" indent="0">
              <a:buFont typeface="Arial" panose="020B0604020202020204" pitchFamily="34" charset="0"/>
              <a:buNone/>
              <a:defRPr sz="1100"/>
            </a:lvl4pPr>
            <a:lvl5pPr marL="914400" indent="0">
              <a:buFont typeface="Arial" panose="020B0604020202020204" pitchFamily="34" charset="0"/>
              <a:buNone/>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Picture Placeholder 3">
            <a:extLst>
              <a:ext uri="{FF2B5EF4-FFF2-40B4-BE49-F238E27FC236}">
                <a16:creationId xmlns:a16="http://schemas.microsoft.com/office/drawing/2014/main" id="{1C17E7B2-E2F9-D41D-D140-E89E0C3F5B96}"/>
              </a:ext>
            </a:extLst>
          </p:cNvPr>
          <p:cNvSpPr>
            <a:spLocks noGrp="1"/>
          </p:cNvSpPr>
          <p:nvPr>
            <p:ph type="pic" sz="quarter" idx="16" hasCustomPrompt="1"/>
          </p:nvPr>
        </p:nvSpPr>
        <p:spPr>
          <a:xfrm>
            <a:off x="0" y="3837709"/>
            <a:ext cx="12192000" cy="3020291"/>
          </a:xfrm>
          <a:blipFill dpi="0" rotWithShape="1">
            <a:blip r:embed="rId2">
              <a:alphaModFix amt="60000"/>
            </a:blip>
            <a:srcRect/>
            <a:stretch>
              <a:fillRect t="-27937"/>
            </a:stretch>
          </a:blipFill>
        </p:spPr>
        <p:txBody>
          <a:bodyPr/>
          <a:lstStyle>
            <a:lvl1pPr>
              <a:defRPr/>
            </a:lvl1pPr>
          </a:lstStyle>
          <a:p>
            <a:r>
              <a:rPr lang="en-US" dirty="0"/>
              <a:t>   </a:t>
            </a:r>
          </a:p>
        </p:txBody>
      </p:sp>
    </p:spTree>
    <p:extLst>
      <p:ext uri="{BB962C8B-B14F-4D97-AF65-F5344CB8AC3E}">
        <p14:creationId xmlns:p14="http://schemas.microsoft.com/office/powerpoint/2010/main" val="2630956077"/>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Content with Picture 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301752" y="1371600"/>
            <a:ext cx="3474720" cy="2286000"/>
          </a:xfrm>
        </p:spPr>
        <p:txBody>
          <a:bodyPr anchor="t"/>
          <a:lstStyle/>
          <a:p>
            <a:r>
              <a:rPr lang="en-US"/>
              <a:t>Click to edit Master title style</a:t>
            </a:r>
          </a:p>
        </p:txBody>
      </p:sp>
      <p:sp>
        <p:nvSpPr>
          <p:cNvPr id="3" name="Date Placeholder 2">
            <a:extLst>
              <a:ext uri="{FF2B5EF4-FFF2-40B4-BE49-F238E27FC236}">
                <a16:creationId xmlns:a16="http://schemas.microsoft.com/office/drawing/2014/main" id="{FB8772B0-B493-B608-E389-35329DEF2016}"/>
              </a:ext>
            </a:extLst>
          </p:cNvPr>
          <p:cNvSpPr>
            <a:spLocks noGrp="1"/>
          </p:cNvSpPr>
          <p:nvPr>
            <p:ph type="dt" sz="half" idx="16"/>
          </p:nvPr>
        </p:nvSpPr>
        <p:spPr/>
        <p:txBody>
          <a:bodyPr/>
          <a:lstStyle/>
          <a:p>
            <a:fld id="{323EC03A-74B3-46B6-A70D-0B367EABDC7F}" type="datetime1">
              <a:rPr lang="en-US" smtClean="0"/>
              <a:t>7/21/2026</a:t>
            </a:fld>
            <a:endParaRPr lang="en-US"/>
          </a:p>
        </p:txBody>
      </p:sp>
      <p:sp>
        <p:nvSpPr>
          <p:cNvPr id="12" name="Footer Placeholder 11">
            <a:extLst>
              <a:ext uri="{FF2B5EF4-FFF2-40B4-BE49-F238E27FC236}">
                <a16:creationId xmlns:a16="http://schemas.microsoft.com/office/drawing/2014/main" id="{0BFB2EA8-AADE-E8CD-890F-EA9F9968B253}"/>
              </a:ext>
            </a:extLst>
          </p:cNvPr>
          <p:cNvSpPr>
            <a:spLocks noGrp="1"/>
          </p:cNvSpPr>
          <p:nvPr>
            <p:ph type="ftr" sz="quarter" idx="17"/>
          </p:nvPr>
        </p:nvSpPr>
        <p:spPr>
          <a:xfrm>
            <a:off x="4457700" y="210114"/>
            <a:ext cx="2859307" cy="365760"/>
          </a:xfrm>
        </p:spPr>
        <p:txBody>
          <a:bodyPr/>
          <a:lstStyle/>
          <a:p>
            <a:r>
              <a:rPr lang="en-US"/>
              <a:t>Sample Footer Text</a:t>
            </a:r>
          </a:p>
        </p:txBody>
      </p:sp>
      <p:sp>
        <p:nvSpPr>
          <p:cNvPr id="13" name="Slide Number Placeholder 12">
            <a:extLst>
              <a:ext uri="{FF2B5EF4-FFF2-40B4-BE49-F238E27FC236}">
                <a16:creationId xmlns:a16="http://schemas.microsoft.com/office/drawing/2014/main" id="{D854D38F-A697-A216-CCCB-0C1A9DCBD2FC}"/>
              </a:ext>
            </a:extLst>
          </p:cNvPr>
          <p:cNvSpPr>
            <a:spLocks noGrp="1"/>
          </p:cNvSpPr>
          <p:nvPr>
            <p:ph type="sldNum" sz="quarter" idx="18"/>
          </p:nvPr>
        </p:nvSpPr>
        <p:spPr>
          <a:xfrm>
            <a:off x="7611572" y="210114"/>
            <a:ext cx="605475" cy="365760"/>
          </a:xfrm>
        </p:spPr>
        <p:txBody>
          <a:bodyPr/>
          <a:lstStyle/>
          <a:p>
            <a:fld id="{5E0677F5-4A8A-4BF1-96BE-3BAE8FBAFE2E}" type="slidenum">
              <a:rPr lang="en-US" smtClean="0"/>
              <a:t>‹#›</a:t>
            </a:fld>
            <a:endParaRPr lang="en-US"/>
          </a:p>
        </p:txBody>
      </p:sp>
      <p:sp>
        <p:nvSpPr>
          <p:cNvPr id="8" name="Content Placeholder 7">
            <a:extLst>
              <a:ext uri="{FF2B5EF4-FFF2-40B4-BE49-F238E27FC236}">
                <a16:creationId xmlns:a16="http://schemas.microsoft.com/office/drawing/2014/main" id="{8BAC3300-BF12-B200-9F06-8D5AC45CB7EF}"/>
              </a:ext>
            </a:extLst>
          </p:cNvPr>
          <p:cNvSpPr>
            <a:spLocks noGrp="1"/>
          </p:cNvSpPr>
          <p:nvPr>
            <p:ph sz="quarter" idx="14"/>
          </p:nvPr>
        </p:nvSpPr>
        <p:spPr>
          <a:xfrm>
            <a:off x="4457700" y="1371600"/>
            <a:ext cx="3368778" cy="4701943"/>
          </a:xfrm>
        </p:spPr>
        <p:txBody>
          <a:bodyPr rIns="4572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Picture Placeholder 3">
            <a:extLst>
              <a:ext uri="{FF2B5EF4-FFF2-40B4-BE49-F238E27FC236}">
                <a16:creationId xmlns:a16="http://schemas.microsoft.com/office/drawing/2014/main" id="{15A7BF66-FFF1-E318-9AFE-331E011D59C1}"/>
              </a:ext>
            </a:extLst>
          </p:cNvPr>
          <p:cNvSpPr>
            <a:spLocks noGrp="1"/>
          </p:cNvSpPr>
          <p:nvPr>
            <p:ph type="pic" sz="quarter" idx="15" hasCustomPrompt="1"/>
          </p:nvPr>
        </p:nvSpPr>
        <p:spPr>
          <a:xfrm>
            <a:off x="8731045" y="0"/>
            <a:ext cx="3460955" cy="6866879"/>
          </a:xfrm>
          <a:blipFill>
            <a:blip r:embed="rId2">
              <a:alphaModFix amt="60000"/>
            </a:blip>
            <a:stretch>
              <a:fillRect/>
            </a:stretch>
          </a:blipFill>
        </p:spPr>
        <p:txBody>
          <a:bodyPr/>
          <a:lstStyle>
            <a:lvl1pPr>
              <a:defRPr/>
            </a:lvl1pPr>
          </a:lstStyle>
          <a:p>
            <a:r>
              <a:rPr lang="en-US" dirty="0"/>
              <a:t>   </a:t>
            </a:r>
          </a:p>
        </p:txBody>
      </p:sp>
      <p:sp>
        <p:nvSpPr>
          <p:cNvPr id="5" name="Rectangle 4">
            <a:extLst>
              <a:ext uri="{FF2B5EF4-FFF2-40B4-BE49-F238E27FC236}">
                <a16:creationId xmlns:a16="http://schemas.microsoft.com/office/drawing/2014/main" id="{6D750207-6F0E-41F2-98B5-15BCAB2BF9AD}"/>
              </a:ext>
            </a:extLst>
          </p:cNvPr>
          <p:cNvSpPr/>
          <p:nvPr/>
        </p:nvSpPr>
        <p:spPr>
          <a:xfrm flipH="1">
            <a:off x="0" y="4771072"/>
            <a:ext cx="4874661" cy="2095805"/>
          </a:xfrm>
          <a:prstGeom prst="rect">
            <a:avLst/>
          </a:prstGeom>
          <a:gradFill>
            <a:gsLst>
              <a:gs pos="67000">
                <a:schemeClr val="bg2">
                  <a:alpha val="0"/>
                </a:schemeClr>
              </a:gs>
              <a:gs pos="95000">
                <a:schemeClr val="accent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E21E79A5-CC18-0B38-C9F4-CA5690475280}"/>
              </a:ext>
            </a:extLst>
          </p:cNvPr>
          <p:cNvSpPr/>
          <p:nvPr/>
        </p:nvSpPr>
        <p:spPr>
          <a:xfrm flipH="1">
            <a:off x="-2" y="3852909"/>
            <a:ext cx="2823100" cy="3022846"/>
          </a:xfrm>
          <a:prstGeom prst="rect">
            <a:avLst/>
          </a:prstGeom>
          <a:gradFill flip="none" rotWithShape="1">
            <a:gsLst>
              <a:gs pos="0">
                <a:schemeClr val="tx2">
                  <a:alpha val="50000"/>
                </a:schemeClr>
              </a:gs>
              <a:gs pos="17000">
                <a:schemeClr val="accent6">
                  <a:lumMod val="60000"/>
                  <a:lumOff val="40000"/>
                  <a:alpha val="52000"/>
                </a:schemeClr>
              </a:gs>
              <a:gs pos="58000">
                <a:schemeClr val="bg1">
                  <a:alpha val="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7" name="Straight Connector 6">
            <a:extLst>
              <a:ext uri="{FF2B5EF4-FFF2-40B4-BE49-F238E27FC236}">
                <a16:creationId xmlns:a16="http://schemas.microsoft.com/office/drawing/2014/main" id="{B80496BC-B679-515B-9928-2CC91AD7A8A2}"/>
              </a:ext>
            </a:extLst>
          </p:cNvPr>
          <p:cNvCxnSpPr>
            <a:cxnSpLocks/>
          </p:cNvCxnSpPr>
          <p:nvPr/>
        </p:nvCxnSpPr>
        <p:spPr>
          <a:xfrm flipH="1">
            <a:off x="397002" y="751313"/>
            <a:ext cx="7726680" cy="0"/>
          </a:xfrm>
          <a:prstGeom prst="line">
            <a:avLst/>
          </a:prstGeom>
          <a:ln w="6350">
            <a:solidFill>
              <a:schemeClr val="tx1">
                <a:lumMod val="75000"/>
                <a:alpha val="34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1994296"/>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Content with Picture 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301752" y="952499"/>
            <a:ext cx="6751127" cy="1250871"/>
          </a:xfrm>
        </p:spPr>
        <p:txBody>
          <a:bodyPr anchor="b"/>
          <a:lstStyle/>
          <a:p>
            <a:r>
              <a:rPr lang="en-US"/>
              <a:t>Click to edit Master title style</a:t>
            </a:r>
          </a:p>
        </p:txBody>
      </p:sp>
      <p:sp>
        <p:nvSpPr>
          <p:cNvPr id="3" name="Date Placeholder 2">
            <a:extLst>
              <a:ext uri="{FF2B5EF4-FFF2-40B4-BE49-F238E27FC236}">
                <a16:creationId xmlns:a16="http://schemas.microsoft.com/office/drawing/2014/main" id="{3907AE70-2FE3-1872-0811-BC089F612855}"/>
              </a:ext>
            </a:extLst>
          </p:cNvPr>
          <p:cNvSpPr>
            <a:spLocks noGrp="1"/>
          </p:cNvSpPr>
          <p:nvPr>
            <p:ph type="dt" sz="half" idx="16"/>
          </p:nvPr>
        </p:nvSpPr>
        <p:spPr>
          <a:xfrm>
            <a:off x="301752" y="203862"/>
            <a:ext cx="2286000" cy="365760"/>
          </a:xfrm>
        </p:spPr>
        <p:txBody>
          <a:bodyPr/>
          <a:lstStyle/>
          <a:p>
            <a:fld id="{D6F66A7C-2450-4D43-AEC7-53AFAE9E8A03}" type="datetime1">
              <a:rPr lang="en-US" smtClean="0"/>
              <a:t>7/21/2026</a:t>
            </a:fld>
            <a:endParaRPr lang="en-US"/>
          </a:p>
        </p:txBody>
      </p:sp>
      <p:sp>
        <p:nvSpPr>
          <p:cNvPr id="4" name="Footer Placeholder 3">
            <a:extLst>
              <a:ext uri="{FF2B5EF4-FFF2-40B4-BE49-F238E27FC236}">
                <a16:creationId xmlns:a16="http://schemas.microsoft.com/office/drawing/2014/main" id="{37497486-A221-C6D1-050D-0B3DB326465B}"/>
              </a:ext>
            </a:extLst>
          </p:cNvPr>
          <p:cNvSpPr>
            <a:spLocks noGrp="1"/>
          </p:cNvSpPr>
          <p:nvPr>
            <p:ph type="ftr" sz="quarter" idx="17"/>
          </p:nvPr>
        </p:nvSpPr>
        <p:spPr>
          <a:xfrm>
            <a:off x="2590800" y="203862"/>
            <a:ext cx="2775003" cy="365760"/>
          </a:xfrm>
        </p:spPr>
        <p:txBody>
          <a:bodyPr/>
          <a:lstStyle/>
          <a:p>
            <a:r>
              <a:rPr lang="en-US"/>
              <a:t>Sample Footer Text</a:t>
            </a:r>
          </a:p>
        </p:txBody>
      </p:sp>
      <p:sp>
        <p:nvSpPr>
          <p:cNvPr id="9" name="Slide Number Placeholder 8">
            <a:extLst>
              <a:ext uri="{FF2B5EF4-FFF2-40B4-BE49-F238E27FC236}">
                <a16:creationId xmlns:a16="http://schemas.microsoft.com/office/drawing/2014/main" id="{193EE6EB-FF56-B8A3-1408-5C43C49B256E}"/>
              </a:ext>
            </a:extLst>
          </p:cNvPr>
          <p:cNvSpPr>
            <a:spLocks noGrp="1"/>
          </p:cNvSpPr>
          <p:nvPr>
            <p:ph type="sldNum" sz="quarter" idx="18"/>
          </p:nvPr>
        </p:nvSpPr>
        <p:spPr>
          <a:xfrm>
            <a:off x="6247336" y="203862"/>
            <a:ext cx="864794" cy="365760"/>
          </a:xfrm>
        </p:spPr>
        <p:txBody>
          <a:bodyPr/>
          <a:lstStyle/>
          <a:p>
            <a:fld id="{5E0677F5-4A8A-4BF1-96BE-3BAE8FBAFE2E}" type="slidenum">
              <a:rPr lang="en-US" smtClean="0"/>
              <a:t>‹#›</a:t>
            </a:fld>
            <a:endParaRPr lang="en-US"/>
          </a:p>
        </p:txBody>
      </p:sp>
      <p:sp>
        <p:nvSpPr>
          <p:cNvPr id="8" name="Content Placeholder 7">
            <a:extLst>
              <a:ext uri="{FF2B5EF4-FFF2-40B4-BE49-F238E27FC236}">
                <a16:creationId xmlns:a16="http://schemas.microsoft.com/office/drawing/2014/main" id="{747AED59-1A26-9C13-8482-7857E7DEFE52}"/>
              </a:ext>
            </a:extLst>
          </p:cNvPr>
          <p:cNvSpPr>
            <a:spLocks noGrp="1"/>
          </p:cNvSpPr>
          <p:nvPr>
            <p:ph sz="quarter" idx="14"/>
          </p:nvPr>
        </p:nvSpPr>
        <p:spPr>
          <a:xfrm>
            <a:off x="301752" y="2410518"/>
            <a:ext cx="6755514" cy="380740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Picture Placeholder 9">
            <a:extLst>
              <a:ext uri="{FF2B5EF4-FFF2-40B4-BE49-F238E27FC236}">
                <a16:creationId xmlns:a16="http://schemas.microsoft.com/office/drawing/2014/main" id="{EE2866F3-0262-FC88-23E2-359D75EA8A79}"/>
              </a:ext>
            </a:extLst>
          </p:cNvPr>
          <p:cNvSpPr>
            <a:spLocks noGrp="1"/>
          </p:cNvSpPr>
          <p:nvPr>
            <p:ph type="pic" sz="quarter" idx="15" hasCustomPrompt="1"/>
          </p:nvPr>
        </p:nvSpPr>
        <p:spPr>
          <a:xfrm>
            <a:off x="7620000" y="0"/>
            <a:ext cx="4572000" cy="6858000"/>
          </a:xfrm>
          <a:blipFill>
            <a:blip r:embed="rId2">
              <a:alphaModFix amt="60000"/>
            </a:blip>
            <a:stretch>
              <a:fillRect/>
            </a:stretch>
          </a:blipFill>
        </p:spPr>
        <p:txBody>
          <a:bodyPr/>
          <a:lstStyle>
            <a:lvl1pPr>
              <a:defRPr/>
            </a:lvl1pPr>
          </a:lstStyle>
          <a:p>
            <a:r>
              <a:rPr lang="en-US" dirty="0"/>
              <a:t>    </a:t>
            </a:r>
          </a:p>
        </p:txBody>
      </p:sp>
      <p:sp>
        <p:nvSpPr>
          <p:cNvPr id="6" name="Rectangle 5">
            <a:extLst>
              <a:ext uri="{FF2B5EF4-FFF2-40B4-BE49-F238E27FC236}">
                <a16:creationId xmlns:a16="http://schemas.microsoft.com/office/drawing/2014/main" id="{EC640749-9485-B575-4B2A-075EAA112D08}"/>
              </a:ext>
            </a:extLst>
          </p:cNvPr>
          <p:cNvSpPr/>
          <p:nvPr/>
        </p:nvSpPr>
        <p:spPr>
          <a:xfrm flipH="1">
            <a:off x="0" y="3706098"/>
            <a:ext cx="7620000" cy="3151902"/>
          </a:xfrm>
          <a:prstGeom prst="rect">
            <a:avLst/>
          </a:prstGeom>
          <a:gradFill>
            <a:gsLst>
              <a:gs pos="79000">
                <a:schemeClr val="bg2">
                  <a:alpha val="0"/>
                </a:schemeClr>
              </a:gs>
              <a:gs pos="100000">
                <a:schemeClr val="accent6">
                  <a:alpha val="66000"/>
                </a:schemeClr>
              </a:gs>
            </a:gsLst>
            <a:lin ang="52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A5E19E54-3987-D72A-629F-B4FB61FCC4E9}"/>
              </a:ext>
            </a:extLst>
          </p:cNvPr>
          <p:cNvSpPr/>
          <p:nvPr/>
        </p:nvSpPr>
        <p:spPr>
          <a:xfrm flipH="1">
            <a:off x="0" y="5597112"/>
            <a:ext cx="7620000" cy="1260888"/>
          </a:xfrm>
          <a:prstGeom prst="rect">
            <a:avLst/>
          </a:prstGeom>
          <a:gradFill flip="none" rotWithShape="1">
            <a:gsLst>
              <a:gs pos="21830">
                <a:schemeClr val="accent1">
                  <a:alpha val="29000"/>
                </a:schemeClr>
              </a:gs>
              <a:gs pos="0">
                <a:schemeClr val="accent5">
                  <a:lumMod val="60000"/>
                  <a:lumOff val="40000"/>
                  <a:alpha val="84000"/>
                </a:schemeClr>
              </a:gs>
              <a:gs pos="57000">
                <a:schemeClr val="bg1">
                  <a:alpha val="0"/>
                </a:schemeClr>
              </a:gs>
            </a:gsLst>
            <a:lin ang="16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11" name="Straight Connector 10">
            <a:extLst>
              <a:ext uri="{FF2B5EF4-FFF2-40B4-BE49-F238E27FC236}">
                <a16:creationId xmlns:a16="http://schemas.microsoft.com/office/drawing/2014/main" id="{D34DF899-11E5-3A31-4C5A-75E63BA26BC6}"/>
              </a:ext>
            </a:extLst>
          </p:cNvPr>
          <p:cNvCxnSpPr>
            <a:cxnSpLocks/>
          </p:cNvCxnSpPr>
          <p:nvPr/>
        </p:nvCxnSpPr>
        <p:spPr>
          <a:xfrm flipH="1">
            <a:off x="397002" y="751313"/>
            <a:ext cx="6620256" cy="0"/>
          </a:xfrm>
          <a:prstGeom prst="line">
            <a:avLst/>
          </a:prstGeom>
          <a:ln w="6350">
            <a:solidFill>
              <a:schemeClr val="tx1">
                <a:lumMod val="75000"/>
                <a:alpha val="34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8351109"/>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Content with Picture 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301752" y="2834639"/>
            <a:ext cx="3014382" cy="2926080"/>
          </a:xfrm>
        </p:spPr>
        <p:txBody>
          <a:bodyPr anchor="t">
            <a:normAutofit/>
          </a:bodyPr>
          <a:lstStyle>
            <a:lvl1pPr>
              <a:defRPr sz="2800"/>
            </a:lvl1pPr>
          </a:lstStyle>
          <a:p>
            <a:r>
              <a:rPr lang="en-US"/>
              <a:t>Click to edit Master title style</a:t>
            </a:r>
          </a:p>
        </p:txBody>
      </p:sp>
      <p:sp>
        <p:nvSpPr>
          <p:cNvPr id="4" name="Picture Placeholder 3">
            <a:extLst>
              <a:ext uri="{FF2B5EF4-FFF2-40B4-BE49-F238E27FC236}">
                <a16:creationId xmlns:a16="http://schemas.microsoft.com/office/drawing/2014/main" id="{3DA51E54-3166-19CA-EB55-5DFFB9426CAD}"/>
              </a:ext>
            </a:extLst>
          </p:cNvPr>
          <p:cNvSpPr>
            <a:spLocks noGrp="1"/>
          </p:cNvSpPr>
          <p:nvPr>
            <p:ph type="pic" sz="quarter" idx="19" hasCustomPrompt="1"/>
          </p:nvPr>
        </p:nvSpPr>
        <p:spPr>
          <a:xfrm>
            <a:off x="-17796" y="0"/>
            <a:ext cx="12209796" cy="2420098"/>
          </a:xfrm>
          <a:blipFill dpi="0" rotWithShape="1">
            <a:blip r:embed="rId2">
              <a:alphaModFix amt="60000"/>
            </a:blip>
            <a:srcRect/>
            <a:stretch>
              <a:fillRect/>
            </a:stretch>
          </a:blipFill>
        </p:spPr>
        <p:txBody>
          <a:bodyPr/>
          <a:lstStyle>
            <a:lvl1pPr>
              <a:defRPr/>
            </a:lvl1pPr>
          </a:lstStyle>
          <a:p>
            <a:r>
              <a:rPr lang="en-US" dirty="0"/>
              <a:t>   </a:t>
            </a:r>
          </a:p>
        </p:txBody>
      </p:sp>
      <p:sp>
        <p:nvSpPr>
          <p:cNvPr id="8" name="Content Placeholder 7">
            <a:extLst>
              <a:ext uri="{FF2B5EF4-FFF2-40B4-BE49-F238E27FC236}">
                <a16:creationId xmlns:a16="http://schemas.microsoft.com/office/drawing/2014/main" id="{C3D15418-1E32-0501-0E66-54FC2DD08E39}"/>
              </a:ext>
            </a:extLst>
          </p:cNvPr>
          <p:cNvSpPr>
            <a:spLocks noGrp="1"/>
          </p:cNvSpPr>
          <p:nvPr>
            <p:ph sz="quarter" idx="14"/>
          </p:nvPr>
        </p:nvSpPr>
        <p:spPr>
          <a:xfrm>
            <a:off x="4480560" y="2834640"/>
            <a:ext cx="7200900" cy="2926080"/>
          </a:xfrm>
        </p:spPr>
        <p:txBody>
          <a:bodyPr>
            <a:noAutofit/>
          </a:bodyPr>
          <a:lstStyle>
            <a:lvl1pPr marL="285750" indent="-285750">
              <a:buFont typeface="Arial" panose="020B0604020202020204" pitchFamily="34" charset="0"/>
              <a:buNone/>
              <a:defRPr sz="1800"/>
            </a:lvl1pPr>
            <a:lvl2pPr marL="514350" indent="-285750">
              <a:buFont typeface="Arial" panose="020B0604020202020204" pitchFamily="34" charset="0"/>
              <a:buNone/>
              <a:defRPr sz="1600"/>
            </a:lvl2pPr>
            <a:lvl3pPr marL="742950" indent="-285750">
              <a:buFont typeface="Arial" panose="020B0604020202020204" pitchFamily="34" charset="0"/>
              <a:buNone/>
              <a:defRPr sz="1400"/>
            </a:lvl3pPr>
            <a:lvl4pPr marL="857250" indent="-171450">
              <a:buFont typeface="Arial" panose="020B0604020202020204" pitchFamily="34" charset="0"/>
              <a:buNone/>
              <a:defRPr sz="1200"/>
            </a:lvl4pPr>
            <a:lvl5pPr marL="1085850" indent="-171450">
              <a:buFont typeface="Arial" panose="020B0604020202020204" pitchFamily="34" charset="0"/>
              <a:buNone/>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Date Placeholder 12">
            <a:extLst>
              <a:ext uri="{FF2B5EF4-FFF2-40B4-BE49-F238E27FC236}">
                <a16:creationId xmlns:a16="http://schemas.microsoft.com/office/drawing/2014/main" id="{9AA293A1-7F80-90D9-D8FF-27238ADD7956}"/>
              </a:ext>
            </a:extLst>
          </p:cNvPr>
          <p:cNvSpPr>
            <a:spLocks noGrp="1"/>
          </p:cNvSpPr>
          <p:nvPr>
            <p:ph type="dt" sz="half" idx="16"/>
          </p:nvPr>
        </p:nvSpPr>
        <p:spPr>
          <a:xfrm>
            <a:off x="301752" y="6274033"/>
            <a:ext cx="3014382" cy="365760"/>
          </a:xfrm>
        </p:spPr>
        <p:txBody>
          <a:bodyPr/>
          <a:lstStyle/>
          <a:p>
            <a:fld id="{FBC323F5-F813-45BA-B261-A7C41DB03AE5}" type="datetime1">
              <a:rPr lang="en-US" smtClean="0"/>
              <a:t>7/21/2026</a:t>
            </a:fld>
            <a:endParaRPr lang="en-US"/>
          </a:p>
        </p:txBody>
      </p:sp>
      <p:sp>
        <p:nvSpPr>
          <p:cNvPr id="14" name="Footer Placeholder 13">
            <a:extLst>
              <a:ext uri="{FF2B5EF4-FFF2-40B4-BE49-F238E27FC236}">
                <a16:creationId xmlns:a16="http://schemas.microsoft.com/office/drawing/2014/main" id="{3BD91724-58CE-FA68-1E24-9CD57621C129}"/>
              </a:ext>
            </a:extLst>
          </p:cNvPr>
          <p:cNvSpPr>
            <a:spLocks noGrp="1"/>
          </p:cNvSpPr>
          <p:nvPr>
            <p:ph type="ftr" sz="quarter" idx="17"/>
          </p:nvPr>
        </p:nvSpPr>
        <p:spPr>
          <a:xfrm>
            <a:off x="4480560" y="6274033"/>
            <a:ext cx="3162300" cy="365760"/>
          </a:xfrm>
        </p:spPr>
        <p:txBody>
          <a:bodyPr/>
          <a:lstStyle/>
          <a:p>
            <a:r>
              <a:rPr lang="en-US"/>
              <a:t>Sample Footer Text</a:t>
            </a:r>
          </a:p>
        </p:txBody>
      </p:sp>
      <p:sp>
        <p:nvSpPr>
          <p:cNvPr id="15" name="Slide Number Placeholder 14">
            <a:extLst>
              <a:ext uri="{FF2B5EF4-FFF2-40B4-BE49-F238E27FC236}">
                <a16:creationId xmlns:a16="http://schemas.microsoft.com/office/drawing/2014/main" id="{3B9AC797-2D9B-C7AC-550D-157FEDA3800D}"/>
              </a:ext>
            </a:extLst>
          </p:cNvPr>
          <p:cNvSpPr>
            <a:spLocks noGrp="1"/>
          </p:cNvSpPr>
          <p:nvPr>
            <p:ph type="sldNum" sz="quarter" idx="18"/>
          </p:nvPr>
        </p:nvSpPr>
        <p:spPr>
          <a:xfrm>
            <a:off x="11292840" y="6274033"/>
            <a:ext cx="568917" cy="365760"/>
          </a:xfrm>
        </p:spPr>
        <p:txBody>
          <a:bodyPr/>
          <a:lstStyle/>
          <a:p>
            <a:fld id="{5E0677F5-4A8A-4BF1-96BE-3BAE8FBAFE2E}" type="slidenum">
              <a:rPr lang="en-US" smtClean="0"/>
              <a:t>‹#›</a:t>
            </a:fld>
            <a:endParaRPr lang="en-US"/>
          </a:p>
        </p:txBody>
      </p:sp>
      <p:cxnSp>
        <p:nvCxnSpPr>
          <p:cNvPr id="3" name="Straight Connector 2">
            <a:extLst>
              <a:ext uri="{FF2B5EF4-FFF2-40B4-BE49-F238E27FC236}">
                <a16:creationId xmlns:a16="http://schemas.microsoft.com/office/drawing/2014/main" id="{ABDDCA5B-BBAB-ABCD-27B8-D3CD17FD04BC}"/>
              </a:ext>
            </a:extLst>
          </p:cNvPr>
          <p:cNvCxnSpPr>
            <a:cxnSpLocks/>
          </p:cNvCxnSpPr>
          <p:nvPr/>
        </p:nvCxnSpPr>
        <p:spPr>
          <a:xfrm flipH="1">
            <a:off x="394716" y="6095193"/>
            <a:ext cx="11402568" cy="0"/>
          </a:xfrm>
          <a:prstGeom prst="line">
            <a:avLst/>
          </a:prstGeom>
          <a:ln w="6350">
            <a:solidFill>
              <a:schemeClr val="tx1">
                <a:lumMod val="50000"/>
                <a:alpha val="6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94122294"/>
      </p:ext>
    </p:extLst>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Content with Picture 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301752" y="1010934"/>
            <a:ext cx="3507418" cy="1398494"/>
          </a:xfrm>
        </p:spPr>
        <p:txBody>
          <a:bodyPr anchor="t">
            <a:normAutofit/>
          </a:bodyPr>
          <a:lstStyle>
            <a:lvl1pPr>
              <a:defRPr sz="2800">
                <a:solidFill>
                  <a:schemeClr val="tx1"/>
                </a:solidFill>
              </a:defRPr>
            </a:lvl1pPr>
          </a:lstStyle>
          <a:p>
            <a:r>
              <a:rPr lang="en-US"/>
              <a:t>Click to edit Master title style</a:t>
            </a:r>
          </a:p>
        </p:txBody>
      </p:sp>
      <p:sp>
        <p:nvSpPr>
          <p:cNvPr id="3" name="Date Placeholder 2">
            <a:extLst>
              <a:ext uri="{FF2B5EF4-FFF2-40B4-BE49-F238E27FC236}">
                <a16:creationId xmlns:a16="http://schemas.microsoft.com/office/drawing/2014/main" id="{45602332-ECCE-37C9-0CA1-1743D107C8E3}"/>
              </a:ext>
            </a:extLst>
          </p:cNvPr>
          <p:cNvSpPr>
            <a:spLocks noGrp="1"/>
          </p:cNvSpPr>
          <p:nvPr>
            <p:ph type="dt" sz="half" idx="14"/>
          </p:nvPr>
        </p:nvSpPr>
        <p:spPr/>
        <p:txBody>
          <a:bodyPr/>
          <a:lstStyle/>
          <a:p>
            <a:fld id="{D4A97960-D10E-4C66-898F-E062784CD6C7}" type="datetime1">
              <a:rPr lang="en-US" smtClean="0"/>
              <a:t>7/21/2026</a:t>
            </a:fld>
            <a:endParaRPr lang="en-US"/>
          </a:p>
        </p:txBody>
      </p:sp>
      <p:sp>
        <p:nvSpPr>
          <p:cNvPr id="7" name="Footer Placeholder 6">
            <a:extLst>
              <a:ext uri="{FF2B5EF4-FFF2-40B4-BE49-F238E27FC236}">
                <a16:creationId xmlns:a16="http://schemas.microsoft.com/office/drawing/2014/main" id="{CA8E192A-D6F1-1585-7133-0041C85402EF}"/>
              </a:ext>
            </a:extLst>
          </p:cNvPr>
          <p:cNvSpPr>
            <a:spLocks noGrp="1"/>
          </p:cNvSpPr>
          <p:nvPr>
            <p:ph type="ftr" sz="quarter" idx="15"/>
          </p:nvPr>
        </p:nvSpPr>
        <p:spPr>
          <a:xfrm>
            <a:off x="4932680" y="210114"/>
            <a:ext cx="2509284" cy="365760"/>
          </a:xfrm>
        </p:spPr>
        <p:txBody>
          <a:bodyPr/>
          <a:lstStyle/>
          <a:p>
            <a:r>
              <a:rPr lang="en-US"/>
              <a:t>Sample Footer Text</a:t>
            </a:r>
          </a:p>
        </p:txBody>
      </p:sp>
      <p:sp>
        <p:nvSpPr>
          <p:cNvPr id="9" name="Slide Number Placeholder 8">
            <a:extLst>
              <a:ext uri="{FF2B5EF4-FFF2-40B4-BE49-F238E27FC236}">
                <a16:creationId xmlns:a16="http://schemas.microsoft.com/office/drawing/2014/main" id="{8437B541-595D-1700-6A76-9AF7590B1866}"/>
              </a:ext>
            </a:extLst>
          </p:cNvPr>
          <p:cNvSpPr>
            <a:spLocks noGrp="1"/>
          </p:cNvSpPr>
          <p:nvPr>
            <p:ph type="sldNum" sz="quarter" idx="16"/>
          </p:nvPr>
        </p:nvSpPr>
        <p:spPr/>
        <p:txBody>
          <a:bodyPr/>
          <a:lstStyle/>
          <a:p>
            <a:fld id="{5E0677F5-4A8A-4BF1-96BE-3BAE8FBAFE2E}" type="slidenum">
              <a:rPr lang="en-US" smtClean="0"/>
              <a:t>‹#›</a:t>
            </a:fld>
            <a:endParaRPr lang="en-US"/>
          </a:p>
        </p:txBody>
      </p:sp>
      <p:sp>
        <p:nvSpPr>
          <p:cNvPr id="11" name="Picture Placeholder 10">
            <a:extLst>
              <a:ext uri="{FF2B5EF4-FFF2-40B4-BE49-F238E27FC236}">
                <a16:creationId xmlns:a16="http://schemas.microsoft.com/office/drawing/2014/main" id="{5F24C464-705C-DC78-DD20-9EFEB717ED27}"/>
              </a:ext>
            </a:extLst>
          </p:cNvPr>
          <p:cNvSpPr>
            <a:spLocks noGrp="1"/>
          </p:cNvSpPr>
          <p:nvPr>
            <p:ph type="pic" sz="quarter" idx="17" hasCustomPrompt="1"/>
          </p:nvPr>
        </p:nvSpPr>
        <p:spPr>
          <a:xfrm>
            <a:off x="451351" y="2680447"/>
            <a:ext cx="3357819" cy="3662083"/>
          </a:xfrm>
          <a:blipFill>
            <a:blip r:embed="rId2">
              <a:alphaModFix amt="60000"/>
            </a:blip>
            <a:stretch>
              <a:fillRect/>
            </a:stretch>
          </a:blipFill>
        </p:spPr>
        <p:txBody>
          <a:bodyPr/>
          <a:lstStyle>
            <a:lvl1pPr>
              <a:defRPr/>
            </a:lvl1pPr>
          </a:lstStyle>
          <a:p>
            <a:r>
              <a:rPr lang="en-US" dirty="0"/>
              <a:t>   </a:t>
            </a:r>
          </a:p>
        </p:txBody>
      </p:sp>
      <p:sp>
        <p:nvSpPr>
          <p:cNvPr id="10" name="Rectangle 9">
            <a:extLst>
              <a:ext uri="{FF2B5EF4-FFF2-40B4-BE49-F238E27FC236}">
                <a16:creationId xmlns:a16="http://schemas.microsoft.com/office/drawing/2014/main" id="{4606EA5C-4A14-95D3-20DF-1EEB607C889B}"/>
              </a:ext>
            </a:extLst>
          </p:cNvPr>
          <p:cNvSpPr/>
          <p:nvPr/>
        </p:nvSpPr>
        <p:spPr>
          <a:xfrm flipH="1">
            <a:off x="2171702" y="5847066"/>
            <a:ext cx="10020298" cy="1010934"/>
          </a:xfrm>
          <a:prstGeom prst="rect">
            <a:avLst/>
          </a:prstGeom>
          <a:gradFill>
            <a:gsLst>
              <a:gs pos="52000">
                <a:schemeClr val="bg2">
                  <a:alpha val="0"/>
                </a:schemeClr>
              </a:gs>
              <a:gs pos="76000">
                <a:schemeClr val="accent1">
                  <a:lumMod val="50000"/>
                  <a:alpha val="39000"/>
                </a:schemeClr>
              </a:gs>
              <a:gs pos="100000">
                <a:schemeClr val="accent5">
                  <a:alpha val="68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D05652D2-BF56-96CE-426B-26972C38434D}"/>
              </a:ext>
            </a:extLst>
          </p:cNvPr>
          <p:cNvSpPr/>
          <p:nvPr/>
        </p:nvSpPr>
        <p:spPr>
          <a:xfrm rot="16200000" flipH="1">
            <a:off x="7767364" y="2433362"/>
            <a:ext cx="4944033" cy="3905239"/>
          </a:xfrm>
          <a:prstGeom prst="rect">
            <a:avLst/>
          </a:prstGeom>
          <a:gradFill flip="none" rotWithShape="1">
            <a:gsLst>
              <a:gs pos="0">
                <a:schemeClr val="accent3">
                  <a:lumMod val="60000"/>
                  <a:lumOff val="40000"/>
                  <a:alpha val="40000"/>
                </a:schemeClr>
              </a:gs>
              <a:gs pos="32000">
                <a:schemeClr val="bg1">
                  <a:alpha val="0"/>
                </a:schemeClr>
              </a:gs>
            </a:gsLst>
            <a:lin ang="14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12" name="Straight Connector 11">
            <a:extLst>
              <a:ext uri="{FF2B5EF4-FFF2-40B4-BE49-F238E27FC236}">
                <a16:creationId xmlns:a16="http://schemas.microsoft.com/office/drawing/2014/main" id="{2CA30D42-B5FE-EAD1-8419-4AD002C32B1F}"/>
              </a:ext>
            </a:extLst>
          </p:cNvPr>
          <p:cNvCxnSpPr>
            <a:cxnSpLocks/>
          </p:cNvCxnSpPr>
          <p:nvPr/>
        </p:nvCxnSpPr>
        <p:spPr>
          <a:xfrm>
            <a:off x="4426824" y="1075765"/>
            <a:ext cx="0" cy="4944035"/>
          </a:xfrm>
          <a:prstGeom prst="line">
            <a:avLst/>
          </a:prstGeom>
          <a:ln w="6350">
            <a:solidFill>
              <a:schemeClr val="bg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 name="Content Placeholder 7">
            <a:extLst>
              <a:ext uri="{FF2B5EF4-FFF2-40B4-BE49-F238E27FC236}">
                <a16:creationId xmlns:a16="http://schemas.microsoft.com/office/drawing/2014/main" id="{C6F072A2-EBC7-B7EA-DA98-BAC0AA46E7A4}"/>
              </a:ext>
            </a:extLst>
          </p:cNvPr>
          <p:cNvSpPr>
            <a:spLocks noGrp="1"/>
          </p:cNvSpPr>
          <p:nvPr>
            <p:ph sz="quarter" idx="13"/>
          </p:nvPr>
        </p:nvSpPr>
        <p:spPr>
          <a:xfrm>
            <a:off x="4932679" y="1010932"/>
            <a:ext cx="6492240" cy="5212080"/>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26697478"/>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ontent with Picture 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301752" y="1019811"/>
            <a:ext cx="3419380" cy="1856553"/>
          </a:xfrm>
        </p:spPr>
        <p:txBody>
          <a:bodyPr anchor="t">
            <a:normAutofit/>
          </a:bodyPr>
          <a:lstStyle>
            <a:lvl1pPr>
              <a:defRPr sz="2800">
                <a:solidFill>
                  <a:schemeClr val="tx1"/>
                </a:solidFill>
              </a:defRPr>
            </a:lvl1p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45602332-ECCE-37C9-0CA1-1743D107C8E3}"/>
              </a:ext>
            </a:extLst>
          </p:cNvPr>
          <p:cNvSpPr>
            <a:spLocks noGrp="1"/>
          </p:cNvSpPr>
          <p:nvPr>
            <p:ph type="dt" sz="half" idx="14"/>
          </p:nvPr>
        </p:nvSpPr>
        <p:spPr/>
        <p:txBody>
          <a:bodyPr/>
          <a:lstStyle/>
          <a:p>
            <a:fld id="{D4A97960-D10E-4C66-898F-E062784CD6C7}" type="datetime1">
              <a:rPr lang="en-US" smtClean="0"/>
              <a:t>7/21/2026</a:t>
            </a:fld>
            <a:endParaRPr lang="en-US"/>
          </a:p>
        </p:txBody>
      </p:sp>
      <p:sp>
        <p:nvSpPr>
          <p:cNvPr id="7" name="Footer Placeholder 6">
            <a:extLst>
              <a:ext uri="{FF2B5EF4-FFF2-40B4-BE49-F238E27FC236}">
                <a16:creationId xmlns:a16="http://schemas.microsoft.com/office/drawing/2014/main" id="{CA8E192A-D6F1-1585-7133-0041C85402EF}"/>
              </a:ext>
            </a:extLst>
          </p:cNvPr>
          <p:cNvSpPr>
            <a:spLocks noGrp="1"/>
          </p:cNvSpPr>
          <p:nvPr>
            <p:ph type="ftr" sz="quarter" idx="15"/>
          </p:nvPr>
        </p:nvSpPr>
        <p:spPr>
          <a:xfrm>
            <a:off x="4478969" y="210114"/>
            <a:ext cx="2509284" cy="365760"/>
          </a:xfrm>
        </p:spPr>
        <p:txBody>
          <a:bodyPr/>
          <a:lstStyle/>
          <a:p>
            <a:r>
              <a:rPr lang="en-US"/>
              <a:t>Sample Footer Text</a:t>
            </a:r>
          </a:p>
        </p:txBody>
      </p:sp>
      <p:sp>
        <p:nvSpPr>
          <p:cNvPr id="9" name="Slide Number Placeholder 8">
            <a:extLst>
              <a:ext uri="{FF2B5EF4-FFF2-40B4-BE49-F238E27FC236}">
                <a16:creationId xmlns:a16="http://schemas.microsoft.com/office/drawing/2014/main" id="{8437B541-595D-1700-6A76-9AF7590B1866}"/>
              </a:ext>
            </a:extLst>
          </p:cNvPr>
          <p:cNvSpPr>
            <a:spLocks noGrp="1"/>
          </p:cNvSpPr>
          <p:nvPr>
            <p:ph type="sldNum" sz="quarter" idx="16"/>
          </p:nvPr>
        </p:nvSpPr>
        <p:spPr/>
        <p:txBody>
          <a:bodyPr/>
          <a:lstStyle/>
          <a:p>
            <a:fld id="{5E0677F5-4A8A-4BF1-96BE-3BAE8FBAFE2E}" type="slidenum">
              <a:rPr lang="en-US" smtClean="0"/>
              <a:t>‹#›</a:t>
            </a:fld>
            <a:endParaRPr lang="en-US"/>
          </a:p>
        </p:txBody>
      </p:sp>
      <p:sp>
        <p:nvSpPr>
          <p:cNvPr id="11" name="Picture Placeholder 10">
            <a:extLst>
              <a:ext uri="{FF2B5EF4-FFF2-40B4-BE49-F238E27FC236}">
                <a16:creationId xmlns:a16="http://schemas.microsoft.com/office/drawing/2014/main" id="{5F24C464-705C-DC78-DD20-9EFEB717ED27}"/>
              </a:ext>
            </a:extLst>
          </p:cNvPr>
          <p:cNvSpPr>
            <a:spLocks noGrp="1"/>
          </p:cNvSpPr>
          <p:nvPr>
            <p:ph type="pic" sz="quarter" idx="17" hasCustomPrompt="1"/>
          </p:nvPr>
        </p:nvSpPr>
        <p:spPr>
          <a:xfrm>
            <a:off x="382390" y="3045041"/>
            <a:ext cx="3338742" cy="3297489"/>
          </a:xfrm>
          <a:blipFill>
            <a:blip r:embed="rId2">
              <a:alphaModFix amt="60000"/>
            </a:blip>
            <a:stretch>
              <a:fillRect/>
            </a:stretch>
          </a:blipFill>
        </p:spPr>
        <p:txBody>
          <a:bodyPr/>
          <a:lstStyle>
            <a:lvl1pPr>
              <a:defRPr/>
            </a:lvl1pPr>
          </a:lstStyle>
          <a:p>
            <a:r>
              <a:rPr lang="en-US" dirty="0"/>
              <a:t>   </a:t>
            </a:r>
          </a:p>
        </p:txBody>
      </p:sp>
      <p:sp>
        <p:nvSpPr>
          <p:cNvPr id="8" name="Content Placeholder 7">
            <a:extLst>
              <a:ext uri="{FF2B5EF4-FFF2-40B4-BE49-F238E27FC236}">
                <a16:creationId xmlns:a16="http://schemas.microsoft.com/office/drawing/2014/main" id="{C6F072A2-EBC7-B7EA-DA98-BAC0AA46E7A4}"/>
              </a:ext>
            </a:extLst>
          </p:cNvPr>
          <p:cNvSpPr>
            <a:spLocks noGrp="1"/>
          </p:cNvSpPr>
          <p:nvPr>
            <p:ph sz="quarter" idx="13"/>
          </p:nvPr>
        </p:nvSpPr>
        <p:spPr>
          <a:xfrm>
            <a:off x="4478968" y="1019810"/>
            <a:ext cx="7315200" cy="5577840"/>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31356447"/>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le with Picture">
    <p:bg>
      <p:bgPr>
        <a:solidFill>
          <a:schemeClr val="bg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7C87932-7DAB-7F93-5E51-7AEEA5AC7FEA}"/>
              </a:ext>
            </a:extLst>
          </p:cNvPr>
          <p:cNvSpPr>
            <a:spLocks noGrp="1"/>
          </p:cNvSpPr>
          <p:nvPr>
            <p:ph type="pic" sz="quarter" idx="13" hasCustomPrompt="1"/>
          </p:nvPr>
        </p:nvSpPr>
        <p:spPr>
          <a:xfrm>
            <a:off x="6789" y="-1"/>
            <a:ext cx="12192001" cy="6858000"/>
          </a:xfrm>
          <a:blipFill>
            <a:blip r:embed="rId2">
              <a:alphaModFix amt="70000"/>
            </a:blip>
            <a:stretch>
              <a:fillRect/>
            </a:stretch>
          </a:blipFill>
        </p:spPr>
        <p:txBody>
          <a:bodyPr/>
          <a:lstStyle>
            <a:lvl1pPr>
              <a:defRPr/>
            </a:lvl1pPr>
          </a:lstStyle>
          <a:p>
            <a:r>
              <a:rPr lang="en-US" dirty="0"/>
              <a:t>   </a:t>
            </a:r>
          </a:p>
        </p:txBody>
      </p:sp>
      <p:sp>
        <p:nvSpPr>
          <p:cNvPr id="6" name="Title 5">
            <a:extLst>
              <a:ext uri="{FF2B5EF4-FFF2-40B4-BE49-F238E27FC236}">
                <a16:creationId xmlns:a16="http://schemas.microsoft.com/office/drawing/2014/main" id="{F7DA815B-BFAB-3E8D-D7E1-E7F9DE0A7703}"/>
              </a:ext>
            </a:extLst>
          </p:cNvPr>
          <p:cNvSpPr>
            <a:spLocks noGrp="1"/>
          </p:cNvSpPr>
          <p:nvPr>
            <p:ph type="title"/>
          </p:nvPr>
        </p:nvSpPr>
        <p:spPr>
          <a:xfrm>
            <a:off x="0" y="-1"/>
            <a:ext cx="6096000" cy="6857999"/>
          </a:xfrm>
          <a:gradFill>
            <a:gsLst>
              <a:gs pos="86000">
                <a:schemeClr val="accent4">
                  <a:lumMod val="50000"/>
                  <a:alpha val="95000"/>
                </a:schemeClr>
              </a:gs>
              <a:gs pos="100000">
                <a:schemeClr val="bg2">
                  <a:alpha val="90000"/>
                </a:schemeClr>
              </a:gs>
              <a:gs pos="42000">
                <a:srgbClr val="161824">
                  <a:alpha val="20000"/>
                </a:srgbClr>
              </a:gs>
              <a:gs pos="18000">
                <a:schemeClr val="bg2">
                  <a:lumMod val="90000"/>
                  <a:lumOff val="10000"/>
                  <a:alpha val="0"/>
                </a:schemeClr>
              </a:gs>
            </a:gsLst>
            <a:lin ang="11400000" scaled="0"/>
          </a:gradFill>
        </p:spPr>
        <p:txBody>
          <a:bodyPr lIns="365760" tIns="822960" rIns="914400" bIns="2286000" anchor="t"/>
          <a:lstStyle>
            <a:lvl1pPr>
              <a:defRPr sz="5000"/>
            </a:lvl1pPr>
          </a:lstStyle>
          <a:p>
            <a:r>
              <a:rPr lang="en-US"/>
              <a:t>Click to edit Master title style</a:t>
            </a:r>
            <a:endParaRPr lang="en-US" dirty="0"/>
          </a:p>
        </p:txBody>
      </p:sp>
      <p:sp>
        <p:nvSpPr>
          <p:cNvPr id="15" name="Subtitle 2">
            <a:extLst>
              <a:ext uri="{FF2B5EF4-FFF2-40B4-BE49-F238E27FC236}">
                <a16:creationId xmlns:a16="http://schemas.microsoft.com/office/drawing/2014/main" id="{57758407-B9B8-FC90-BBF1-B9013F196E21}"/>
              </a:ext>
            </a:extLst>
          </p:cNvPr>
          <p:cNvSpPr>
            <a:spLocks noGrp="1"/>
          </p:cNvSpPr>
          <p:nvPr>
            <p:ph type="subTitle" idx="1"/>
          </p:nvPr>
        </p:nvSpPr>
        <p:spPr>
          <a:xfrm>
            <a:off x="0" y="2401889"/>
            <a:ext cx="6096000" cy="4456112"/>
          </a:xfrm>
          <a:gradFill>
            <a:gsLst>
              <a:gs pos="35000">
                <a:schemeClr val="bg2">
                  <a:alpha val="32000"/>
                </a:schemeClr>
              </a:gs>
              <a:gs pos="56000">
                <a:schemeClr val="accent6">
                  <a:alpha val="0"/>
                </a:schemeClr>
              </a:gs>
              <a:gs pos="8000">
                <a:schemeClr val="bg2"/>
              </a:gs>
              <a:gs pos="22000">
                <a:schemeClr val="bg2">
                  <a:alpha val="67000"/>
                </a:schemeClr>
              </a:gs>
            </a:gsLst>
            <a:path path="circle">
              <a:fillToRect t="100000" r="100000"/>
            </a:path>
          </a:gradFill>
        </p:spPr>
        <p:txBody>
          <a:bodyPr vert="horz" lIns="393192" tIns="457200" rIns="274320" bIns="731520" rtlCol="0" anchor="b">
            <a:normAutofit/>
          </a:bodyPr>
          <a:lstStyle>
            <a:lvl1pPr marL="0" indent="0">
              <a:buNone/>
              <a:defRPr lang="en-US" sz="1400" dirty="0"/>
            </a:lvl1pPr>
          </a:lstStyle>
          <a:p>
            <a:pPr lvl="0"/>
            <a:r>
              <a:rPr lang="en-US"/>
              <a:t>Click to edit Master subtitle style</a:t>
            </a:r>
            <a:endParaRPr lang="en-US" dirty="0"/>
          </a:p>
        </p:txBody>
      </p:sp>
      <p:sp>
        <p:nvSpPr>
          <p:cNvPr id="11" name="Date Placeholder 10">
            <a:extLst>
              <a:ext uri="{FF2B5EF4-FFF2-40B4-BE49-F238E27FC236}">
                <a16:creationId xmlns:a16="http://schemas.microsoft.com/office/drawing/2014/main" id="{A03BE6F4-76AC-1913-6858-8449FC30A22C}"/>
              </a:ext>
            </a:extLst>
          </p:cNvPr>
          <p:cNvSpPr>
            <a:spLocks noGrp="1"/>
          </p:cNvSpPr>
          <p:nvPr>
            <p:ph type="dt" sz="half" idx="14"/>
          </p:nvPr>
        </p:nvSpPr>
        <p:spPr/>
        <p:txBody>
          <a:bodyPr/>
          <a:lstStyle/>
          <a:p>
            <a:fld id="{7DA2CEDE-2AB4-4FB8-9551-E0AA4222B1A3}" type="datetime1">
              <a:rPr lang="en-US" smtClean="0"/>
              <a:t>7/21/2026</a:t>
            </a:fld>
            <a:endParaRPr lang="en-US" dirty="0"/>
          </a:p>
        </p:txBody>
      </p:sp>
      <p:sp>
        <p:nvSpPr>
          <p:cNvPr id="12" name="Footer Placeholder 11">
            <a:extLst>
              <a:ext uri="{FF2B5EF4-FFF2-40B4-BE49-F238E27FC236}">
                <a16:creationId xmlns:a16="http://schemas.microsoft.com/office/drawing/2014/main" id="{3A959F0E-1234-A029-DD14-0642D1457559}"/>
              </a:ext>
            </a:extLst>
          </p:cNvPr>
          <p:cNvSpPr>
            <a:spLocks noGrp="1"/>
          </p:cNvSpPr>
          <p:nvPr>
            <p:ph type="ftr" sz="quarter" idx="15"/>
          </p:nvPr>
        </p:nvSpPr>
        <p:spPr/>
        <p:txBody>
          <a:bodyPr/>
          <a:lstStyle/>
          <a:p>
            <a:r>
              <a:rPr lang="en-US"/>
              <a:t>Sample Footer Text</a:t>
            </a:r>
          </a:p>
        </p:txBody>
      </p:sp>
      <p:sp>
        <p:nvSpPr>
          <p:cNvPr id="14" name="Slide Number Placeholder 13">
            <a:extLst>
              <a:ext uri="{FF2B5EF4-FFF2-40B4-BE49-F238E27FC236}">
                <a16:creationId xmlns:a16="http://schemas.microsoft.com/office/drawing/2014/main" id="{42107F04-5566-3CCB-8B23-B8B3ECBA5457}"/>
              </a:ext>
            </a:extLst>
          </p:cNvPr>
          <p:cNvSpPr>
            <a:spLocks noGrp="1"/>
          </p:cNvSpPr>
          <p:nvPr>
            <p:ph type="sldNum" sz="quarter" idx="16"/>
          </p:nvPr>
        </p:nvSpPr>
        <p:spPr/>
        <p:txBody>
          <a:bodyPr/>
          <a:lstStyle/>
          <a:p>
            <a:fld id="{5E0677F5-4A8A-4BF1-96BE-3BAE8FBAFE2E}" type="slidenum">
              <a:rPr lang="en-US" smtClean="0"/>
              <a:pPr/>
              <a:t>‹#›</a:t>
            </a:fld>
            <a:endParaRPr lang="en-US"/>
          </a:p>
        </p:txBody>
      </p:sp>
    </p:spTree>
    <p:extLst>
      <p:ext uri="{BB962C8B-B14F-4D97-AF65-F5344CB8AC3E}">
        <p14:creationId xmlns:p14="http://schemas.microsoft.com/office/powerpoint/2010/main" val="3718416727"/>
      </p:ext>
    </p:extLst>
  </p:cSld>
  <p:clrMapOvr>
    <a:masterClrMapping/>
  </p:clrMapOvr>
  <p:hf sldNum="0" hdr="0" ftr="0" dt="0"/>
  <p:extLst>
    <p:ext uri="{DCECCB84-F9BA-43D5-87BE-67443E8EF086}">
      <p15:sldGuideLst xmlns:p15="http://schemas.microsoft.com/office/powerpoint/2012/main">
        <p15:guide id="6"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p:cSld name="Number Large">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6BF28860-8FEF-73E6-FEDF-176AC5D70A0F}"/>
              </a:ext>
            </a:extLst>
          </p:cNvPr>
          <p:cNvSpPr>
            <a:spLocks noGrp="1"/>
          </p:cNvSpPr>
          <p:nvPr>
            <p:ph type="title"/>
          </p:nvPr>
        </p:nvSpPr>
        <p:spPr>
          <a:xfrm>
            <a:off x="6476998" y="4907611"/>
            <a:ext cx="5320285" cy="1438873"/>
          </a:xfrm>
        </p:spPr>
        <p:txBody>
          <a:bodyPr anchor="t"/>
          <a:lstStyle>
            <a:lvl1pPr>
              <a:lnSpc>
                <a:spcPct val="100000"/>
              </a:lnSpc>
              <a:defRPr sz="2000">
                <a:solidFill>
                  <a:schemeClr val="tx1"/>
                </a:solidFill>
                <a:latin typeface="+mn-lt"/>
              </a:defRPr>
            </a:lvl1p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86ADE8C0-7863-A0F4-9EFB-60B2F8DD221E}"/>
              </a:ext>
            </a:extLst>
          </p:cNvPr>
          <p:cNvSpPr>
            <a:spLocks noGrp="1"/>
          </p:cNvSpPr>
          <p:nvPr>
            <p:ph type="dt" sz="half" idx="14"/>
          </p:nvPr>
        </p:nvSpPr>
        <p:spPr/>
        <p:txBody>
          <a:bodyPr/>
          <a:lstStyle/>
          <a:p>
            <a:fld id="{27B77AD4-7B4F-4A76-ADEB-9CF6601338DB}" type="datetime1">
              <a:rPr lang="en-US" smtClean="0"/>
              <a:t>7/21/2026</a:t>
            </a:fld>
            <a:endParaRPr lang="en-US"/>
          </a:p>
        </p:txBody>
      </p:sp>
      <p:sp>
        <p:nvSpPr>
          <p:cNvPr id="4" name="Footer Placeholder 3">
            <a:extLst>
              <a:ext uri="{FF2B5EF4-FFF2-40B4-BE49-F238E27FC236}">
                <a16:creationId xmlns:a16="http://schemas.microsoft.com/office/drawing/2014/main" id="{0AE20381-0150-ABDF-3C66-3E77DA79EEC4}"/>
              </a:ext>
            </a:extLst>
          </p:cNvPr>
          <p:cNvSpPr>
            <a:spLocks noGrp="1"/>
          </p:cNvSpPr>
          <p:nvPr>
            <p:ph type="ftr" sz="quarter" idx="15"/>
          </p:nvPr>
        </p:nvSpPr>
        <p:spPr/>
        <p:txBody>
          <a:bodyPr/>
          <a:lstStyle/>
          <a:p>
            <a:r>
              <a:rPr lang="en-US"/>
              <a:t>Sample Footer Text</a:t>
            </a:r>
          </a:p>
        </p:txBody>
      </p:sp>
      <p:sp>
        <p:nvSpPr>
          <p:cNvPr id="5" name="Slide Number Placeholder 4">
            <a:extLst>
              <a:ext uri="{FF2B5EF4-FFF2-40B4-BE49-F238E27FC236}">
                <a16:creationId xmlns:a16="http://schemas.microsoft.com/office/drawing/2014/main" id="{33AD7FDD-1157-5BB4-4A9F-3F35CE7FF476}"/>
              </a:ext>
            </a:extLst>
          </p:cNvPr>
          <p:cNvSpPr>
            <a:spLocks noGrp="1"/>
          </p:cNvSpPr>
          <p:nvPr>
            <p:ph type="sldNum" sz="quarter" idx="16"/>
          </p:nvPr>
        </p:nvSpPr>
        <p:spPr/>
        <p:txBody>
          <a:bodyPr/>
          <a:lstStyle/>
          <a:p>
            <a:fld id="{5E0677F5-4A8A-4BF1-96BE-3BAE8FBAFE2E}" type="slidenum">
              <a:rPr lang="en-US" smtClean="0"/>
              <a:t>‹#›</a:t>
            </a:fld>
            <a:endParaRPr lang="en-US"/>
          </a:p>
        </p:txBody>
      </p:sp>
      <p:sp>
        <p:nvSpPr>
          <p:cNvPr id="10" name="Content Placeholder 9">
            <a:extLst>
              <a:ext uri="{FF2B5EF4-FFF2-40B4-BE49-F238E27FC236}">
                <a16:creationId xmlns:a16="http://schemas.microsoft.com/office/drawing/2014/main" id="{5B446035-33B1-F0D9-18B1-58E177267E3A}"/>
              </a:ext>
            </a:extLst>
          </p:cNvPr>
          <p:cNvSpPr>
            <a:spLocks noGrp="1"/>
          </p:cNvSpPr>
          <p:nvPr>
            <p:ph sz="quarter" idx="17" hasCustomPrompt="1"/>
          </p:nvPr>
        </p:nvSpPr>
        <p:spPr>
          <a:xfrm>
            <a:off x="274638" y="766763"/>
            <a:ext cx="11320462" cy="3489325"/>
          </a:xfrm>
        </p:spPr>
        <p:txBody>
          <a:bodyPr/>
          <a:lstStyle>
            <a:lvl1pPr>
              <a:lnSpc>
                <a:spcPct val="85000"/>
              </a:lnSpc>
              <a:defRPr sz="24000">
                <a:gradFill>
                  <a:gsLst>
                    <a:gs pos="0">
                      <a:schemeClr val="accent6"/>
                    </a:gs>
                    <a:gs pos="46000">
                      <a:schemeClr val="accent1"/>
                    </a:gs>
                    <a:gs pos="100000">
                      <a:schemeClr val="accent3">
                        <a:lumMod val="60000"/>
                        <a:lumOff val="40000"/>
                      </a:schemeClr>
                    </a:gs>
                  </a:gsLst>
                  <a:lin ang="4200000" scaled="0"/>
                </a:gradFill>
                <a:latin typeface="+mj-lt"/>
              </a:defRPr>
            </a:lvl1pPr>
          </a:lstStyle>
          <a:p>
            <a:pPr lvl="0"/>
            <a:r>
              <a:rPr lang="en-US" dirty="0"/>
              <a:t>##%</a:t>
            </a:r>
          </a:p>
        </p:txBody>
      </p:sp>
      <p:cxnSp>
        <p:nvCxnSpPr>
          <p:cNvPr id="6" name="Straight Connector 5">
            <a:extLst>
              <a:ext uri="{FF2B5EF4-FFF2-40B4-BE49-F238E27FC236}">
                <a16:creationId xmlns:a16="http://schemas.microsoft.com/office/drawing/2014/main" id="{9F77A56B-CD68-22F4-F473-A2063E81D70D}"/>
              </a:ext>
            </a:extLst>
          </p:cNvPr>
          <p:cNvCxnSpPr>
            <a:cxnSpLocks/>
          </p:cNvCxnSpPr>
          <p:nvPr/>
        </p:nvCxnSpPr>
        <p:spPr>
          <a:xfrm flipH="1">
            <a:off x="394716" y="4662243"/>
            <a:ext cx="11402568" cy="0"/>
          </a:xfrm>
          <a:prstGeom prst="line">
            <a:avLst/>
          </a:prstGeom>
          <a:ln w="6350">
            <a:solidFill>
              <a:schemeClr val="tx1">
                <a:lumMod val="50000"/>
                <a:alpha val="6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58629820"/>
      </p:ext>
    </p:extLst>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Statement">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BED7B15-76E6-E98E-A0BB-6188FC145CDD}"/>
              </a:ext>
            </a:extLst>
          </p:cNvPr>
          <p:cNvSpPr/>
          <p:nvPr/>
        </p:nvSpPr>
        <p:spPr>
          <a:xfrm rot="10800000" flipH="1">
            <a:off x="-1" y="0"/>
            <a:ext cx="12192002" cy="6858000"/>
          </a:xfrm>
          <a:prstGeom prst="rect">
            <a:avLst/>
          </a:prstGeom>
          <a:gradFill flip="none" rotWithShape="1">
            <a:gsLst>
              <a:gs pos="50000">
                <a:schemeClr val="accent3">
                  <a:lumMod val="60000"/>
                  <a:lumOff val="40000"/>
                  <a:alpha val="75000"/>
                </a:schemeClr>
              </a:gs>
              <a:gs pos="0">
                <a:schemeClr val="accent1">
                  <a:lumMod val="50000"/>
                </a:schemeClr>
              </a:gs>
              <a:gs pos="100000">
                <a:schemeClr val="accent4">
                  <a:lumMod val="50000"/>
                </a:schemeClr>
              </a:gs>
              <a:gs pos="85000">
                <a:schemeClr val="accent2">
                  <a:lumMod val="75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A3602343-A974-BE4B-41E6-58237921FB4D}"/>
              </a:ext>
            </a:extLst>
          </p:cNvPr>
          <p:cNvSpPr/>
          <p:nvPr/>
        </p:nvSpPr>
        <p:spPr>
          <a:xfrm flipH="1">
            <a:off x="3683466" y="0"/>
            <a:ext cx="8508534" cy="6858000"/>
          </a:xfrm>
          <a:prstGeom prst="rect">
            <a:avLst/>
          </a:prstGeom>
          <a:gradFill flip="none" rotWithShape="1">
            <a:gsLst>
              <a:gs pos="6000">
                <a:schemeClr val="accent3">
                  <a:lumMod val="40000"/>
                  <a:lumOff val="60000"/>
                </a:schemeClr>
              </a:gs>
              <a:gs pos="73000">
                <a:schemeClr val="accent3">
                  <a:alpha val="0"/>
                </a:schemeClr>
              </a:gs>
            </a:gsLst>
            <a:path path="circl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51022E84-7D91-EFA0-CBCA-F9AC98E6181F}"/>
              </a:ext>
            </a:extLst>
          </p:cNvPr>
          <p:cNvSpPr/>
          <p:nvPr/>
        </p:nvSpPr>
        <p:spPr>
          <a:xfrm rot="5400000">
            <a:off x="1670408" y="-1670408"/>
            <a:ext cx="7492544" cy="10833360"/>
          </a:xfrm>
          <a:prstGeom prst="rect">
            <a:avLst/>
          </a:prstGeom>
          <a:gradFill flip="none" rotWithShape="1">
            <a:gsLst>
              <a:gs pos="58000">
                <a:schemeClr val="accent2">
                  <a:alpha val="0"/>
                </a:schemeClr>
              </a:gs>
              <a:gs pos="98000">
                <a:schemeClr val="accent6">
                  <a:lumMod val="75000"/>
                </a:scheme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le 1">
            <a:extLst>
              <a:ext uri="{FF2B5EF4-FFF2-40B4-BE49-F238E27FC236}">
                <a16:creationId xmlns:a16="http://schemas.microsoft.com/office/drawing/2014/main" id="{A7221EB5-8556-FBD7-00D5-D69AC8E7E73A}"/>
              </a:ext>
            </a:extLst>
          </p:cNvPr>
          <p:cNvSpPr>
            <a:spLocks noGrp="1"/>
          </p:cNvSpPr>
          <p:nvPr>
            <p:ph type="title"/>
          </p:nvPr>
        </p:nvSpPr>
        <p:spPr>
          <a:xfrm>
            <a:off x="612648" y="-1133856"/>
            <a:ext cx="10652760" cy="967344"/>
          </a:xfrm>
        </p:spPr>
        <p:txBody>
          <a:bodyPr/>
          <a:lstStyle/>
          <a:p>
            <a:r>
              <a:rPr lang="en-US"/>
              <a:t>Click to edit Master title style</a:t>
            </a:r>
          </a:p>
        </p:txBody>
      </p:sp>
      <p:sp>
        <p:nvSpPr>
          <p:cNvPr id="3" name="Rectangle 2">
            <a:extLst>
              <a:ext uri="{FF2B5EF4-FFF2-40B4-BE49-F238E27FC236}">
                <a16:creationId xmlns:a16="http://schemas.microsoft.com/office/drawing/2014/main" id="{67DA0DC0-3518-750A-3821-192C03B2D059}"/>
              </a:ext>
            </a:extLst>
          </p:cNvPr>
          <p:cNvSpPr/>
          <p:nvPr/>
        </p:nvSpPr>
        <p:spPr>
          <a:xfrm rot="10800000">
            <a:off x="5031742" y="-20336"/>
            <a:ext cx="7160258" cy="6878336"/>
          </a:xfrm>
          <a:prstGeom prst="rect">
            <a:avLst/>
          </a:prstGeom>
          <a:gradFill>
            <a:gsLst>
              <a:gs pos="30000">
                <a:schemeClr val="accent4">
                  <a:lumMod val="60000"/>
                  <a:lumOff val="40000"/>
                  <a:alpha val="0"/>
                </a:schemeClr>
              </a:gs>
              <a:gs pos="89000">
                <a:schemeClr val="bg2"/>
              </a:gs>
            </a:gsLst>
            <a:lin ang="96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B5B402F4-533A-849C-ACAD-039056A5D174}"/>
              </a:ext>
            </a:extLst>
          </p:cNvPr>
          <p:cNvSpPr/>
          <p:nvPr/>
        </p:nvSpPr>
        <p:spPr>
          <a:xfrm flipH="1">
            <a:off x="8961" y="2704579"/>
            <a:ext cx="12183038" cy="4153421"/>
          </a:xfrm>
          <a:prstGeom prst="rect">
            <a:avLst/>
          </a:prstGeom>
          <a:gradFill flip="none" rotWithShape="1">
            <a:gsLst>
              <a:gs pos="20000">
                <a:schemeClr val="accent1">
                  <a:alpha val="0"/>
                </a:schemeClr>
              </a:gs>
              <a:gs pos="68000">
                <a:schemeClr val="bg2">
                  <a:alpha val="67000"/>
                </a:schemeClr>
              </a:gs>
              <a:gs pos="90000">
                <a:schemeClr val="bg2"/>
              </a:gs>
            </a:gsLst>
            <a:lin ang="4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Date Placeholder 5">
            <a:extLst>
              <a:ext uri="{FF2B5EF4-FFF2-40B4-BE49-F238E27FC236}">
                <a16:creationId xmlns:a16="http://schemas.microsoft.com/office/drawing/2014/main" id="{E9E12D21-0607-5120-F81C-6E1DA0652CFB}"/>
              </a:ext>
            </a:extLst>
          </p:cNvPr>
          <p:cNvSpPr>
            <a:spLocks noGrp="1"/>
          </p:cNvSpPr>
          <p:nvPr>
            <p:ph type="dt" sz="half" idx="14"/>
          </p:nvPr>
        </p:nvSpPr>
        <p:spPr/>
        <p:txBody>
          <a:bodyPr/>
          <a:lstStyle/>
          <a:p>
            <a:fld id="{02E0CC3F-E257-4F6E-9E6A-B96D887699EC}" type="datetime1">
              <a:rPr lang="en-US" smtClean="0"/>
              <a:t>7/21/2026</a:t>
            </a:fld>
            <a:endParaRPr lang="en-US"/>
          </a:p>
        </p:txBody>
      </p:sp>
      <p:sp>
        <p:nvSpPr>
          <p:cNvPr id="8" name="Footer Placeholder 7">
            <a:extLst>
              <a:ext uri="{FF2B5EF4-FFF2-40B4-BE49-F238E27FC236}">
                <a16:creationId xmlns:a16="http://schemas.microsoft.com/office/drawing/2014/main" id="{E0E9E314-CB58-F3CE-7C32-D6103621A2D5}"/>
              </a:ext>
            </a:extLst>
          </p:cNvPr>
          <p:cNvSpPr>
            <a:spLocks noGrp="1"/>
          </p:cNvSpPr>
          <p:nvPr>
            <p:ph type="ftr" sz="quarter" idx="15"/>
          </p:nvPr>
        </p:nvSpPr>
        <p:spPr/>
        <p:txBody>
          <a:bodyPr/>
          <a:lstStyle/>
          <a:p>
            <a:r>
              <a:rPr lang="en-US"/>
              <a:t>Sample Footer Text</a:t>
            </a:r>
          </a:p>
        </p:txBody>
      </p:sp>
      <p:sp>
        <p:nvSpPr>
          <p:cNvPr id="9" name="Slide Number Placeholder 8">
            <a:extLst>
              <a:ext uri="{FF2B5EF4-FFF2-40B4-BE49-F238E27FC236}">
                <a16:creationId xmlns:a16="http://schemas.microsoft.com/office/drawing/2014/main" id="{20A1B35F-4D88-6EA9-8D55-4133CD961AF1}"/>
              </a:ext>
            </a:extLst>
          </p:cNvPr>
          <p:cNvSpPr>
            <a:spLocks noGrp="1"/>
          </p:cNvSpPr>
          <p:nvPr>
            <p:ph type="sldNum" sz="quarter" idx="16"/>
          </p:nvPr>
        </p:nvSpPr>
        <p:spPr/>
        <p:txBody>
          <a:bodyPr/>
          <a:lstStyle/>
          <a:p>
            <a:fld id="{5E0677F5-4A8A-4BF1-96BE-3BAE8FBAFE2E}" type="slidenum">
              <a:rPr lang="en-US" smtClean="0"/>
              <a:t>‹#›</a:t>
            </a:fld>
            <a:endParaRPr lang="en-US"/>
          </a:p>
        </p:txBody>
      </p:sp>
      <p:sp>
        <p:nvSpPr>
          <p:cNvPr id="10" name="Content Placeholder 9">
            <a:extLst>
              <a:ext uri="{FF2B5EF4-FFF2-40B4-BE49-F238E27FC236}">
                <a16:creationId xmlns:a16="http://schemas.microsoft.com/office/drawing/2014/main" id="{88124DA4-1249-371C-65BA-0AAC0239D4C1}"/>
              </a:ext>
            </a:extLst>
          </p:cNvPr>
          <p:cNvSpPr>
            <a:spLocks noGrp="1"/>
          </p:cNvSpPr>
          <p:nvPr>
            <p:ph sz="quarter" idx="17" hasCustomPrompt="1"/>
          </p:nvPr>
        </p:nvSpPr>
        <p:spPr>
          <a:xfrm>
            <a:off x="274320" y="2704946"/>
            <a:ext cx="9801225" cy="3538538"/>
          </a:xfrm>
        </p:spPr>
        <p:txBody>
          <a:bodyPr anchor="b"/>
          <a:lstStyle>
            <a:lvl1pPr>
              <a:lnSpc>
                <a:spcPct val="100000"/>
              </a:lnSpc>
              <a:defRPr sz="5400"/>
            </a:lvl1pPr>
            <a:lvl2pPr>
              <a:lnSpc>
                <a:spcPct val="100000"/>
              </a:lnSpc>
              <a:defRPr sz="4800"/>
            </a:lvl2pPr>
            <a:lvl3pPr>
              <a:lnSpc>
                <a:spcPct val="100000"/>
              </a:lnSpc>
              <a:defRPr sz="4400"/>
            </a:lvl3pPr>
            <a:lvl4pPr>
              <a:lnSpc>
                <a:spcPct val="100000"/>
              </a:lnSpc>
              <a:defRPr sz="4000"/>
            </a:lvl4pPr>
            <a:lvl5pPr>
              <a:lnSpc>
                <a:spcPct val="100000"/>
              </a:lnSpc>
              <a:defRPr sz="3600"/>
            </a:lvl5pPr>
          </a:lstStyle>
          <a:p>
            <a:pPr lvl="0"/>
            <a:r>
              <a:rPr lang="en-US" dirty="0"/>
              <a:t>Click to add Statement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58130498"/>
      </p:ext>
    </p:extLst>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Quot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5008CFE4-4AC8-17F9-C6E2-22D96CF81069}"/>
              </a:ext>
            </a:extLst>
          </p:cNvPr>
          <p:cNvSpPr/>
          <p:nvPr/>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Rectangle 7">
            <a:extLst>
              <a:ext uri="{FF2B5EF4-FFF2-40B4-BE49-F238E27FC236}">
                <a16:creationId xmlns:a16="http://schemas.microsoft.com/office/drawing/2014/main" id="{8B774BFB-EECC-C995-E701-4CCEB032FCDB}"/>
              </a:ext>
              <a:ext uri="{C183D7F6-B498-43B3-948B-1728B52AA6E4}">
                <adec:decorative xmlns:adec="http://schemas.microsoft.com/office/drawing/2017/decorative" val="1"/>
              </a:ext>
            </a:extLst>
          </p:cNvPr>
          <p:cNvSpPr/>
          <p:nvPr/>
        </p:nvSpPr>
        <p:spPr>
          <a:xfrm>
            <a:off x="0" y="3861412"/>
            <a:ext cx="12192000" cy="3010777"/>
          </a:xfrm>
          <a:prstGeom prst="rect">
            <a:avLst/>
          </a:prstGeom>
          <a:gradFill flip="none" rotWithShape="1">
            <a:gsLst>
              <a:gs pos="0">
                <a:schemeClr val="accent3">
                  <a:lumMod val="60000"/>
                  <a:lumOff val="40000"/>
                  <a:alpha val="70000"/>
                </a:schemeClr>
              </a:gs>
              <a:gs pos="50000">
                <a:schemeClr val="bg2">
                  <a:alpha val="0"/>
                </a:schemeClr>
              </a:gs>
            </a:gsLst>
            <a:lin ang="1716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solidFill>
                <a:schemeClr val="tx1"/>
              </a:solidFill>
            </a:endParaRPr>
          </a:p>
        </p:txBody>
      </p:sp>
      <p:sp>
        <p:nvSpPr>
          <p:cNvPr id="9" name="Rectangle 8">
            <a:extLst>
              <a:ext uri="{FF2B5EF4-FFF2-40B4-BE49-F238E27FC236}">
                <a16:creationId xmlns:a16="http://schemas.microsoft.com/office/drawing/2014/main" id="{CD2E260E-763F-A06B-2808-39975829F205}"/>
              </a:ext>
            </a:extLst>
          </p:cNvPr>
          <p:cNvSpPr/>
          <p:nvPr/>
        </p:nvSpPr>
        <p:spPr>
          <a:xfrm rot="5400000" flipH="1">
            <a:off x="2667005" y="-2666996"/>
            <a:ext cx="6857996" cy="12191993"/>
          </a:xfrm>
          <a:prstGeom prst="rect">
            <a:avLst/>
          </a:prstGeom>
          <a:gradFill>
            <a:gsLst>
              <a:gs pos="0">
                <a:schemeClr val="bg1"/>
              </a:gs>
              <a:gs pos="100000">
                <a:schemeClr val="accent1">
                  <a:lumMod val="75000"/>
                  <a:alpha val="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10" name="Rectangle 9">
            <a:extLst>
              <a:ext uri="{FF2B5EF4-FFF2-40B4-BE49-F238E27FC236}">
                <a16:creationId xmlns:a16="http://schemas.microsoft.com/office/drawing/2014/main" id="{8E82642F-D94D-7313-EB9D-48E3CBEDD19C}"/>
              </a:ext>
            </a:extLst>
          </p:cNvPr>
          <p:cNvSpPr/>
          <p:nvPr/>
        </p:nvSpPr>
        <p:spPr>
          <a:xfrm rot="16200000" flipH="1">
            <a:off x="4381500" y="-4373435"/>
            <a:ext cx="3429000" cy="12175870"/>
          </a:xfrm>
          <a:prstGeom prst="rect">
            <a:avLst/>
          </a:prstGeom>
          <a:gradFill flip="none" rotWithShape="1">
            <a:gsLst>
              <a:gs pos="0">
                <a:schemeClr val="accent2"/>
              </a:gs>
              <a:gs pos="36000">
                <a:schemeClr val="accent6">
                  <a:alpha val="0"/>
                </a:schemeClr>
              </a:gs>
            </a:gsLst>
            <a:lin ang="21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823F0761-EA67-F7D1-62E4-095EADA262F0}"/>
              </a:ext>
            </a:extLst>
          </p:cNvPr>
          <p:cNvSpPr>
            <a:spLocks noGrp="1"/>
          </p:cNvSpPr>
          <p:nvPr>
            <p:ph type="title" hasCustomPrompt="1"/>
          </p:nvPr>
        </p:nvSpPr>
        <p:spPr>
          <a:xfrm>
            <a:off x="1866900" y="4967784"/>
            <a:ext cx="8484108" cy="1052015"/>
          </a:xfrm>
        </p:spPr>
        <p:txBody>
          <a:bodyPr anchor="ctr">
            <a:normAutofit/>
          </a:bodyPr>
          <a:lstStyle>
            <a:lvl1pPr marL="137160" indent="-137160">
              <a:lnSpc>
                <a:spcPct val="100000"/>
              </a:lnSpc>
              <a:defRPr sz="2000">
                <a:solidFill>
                  <a:schemeClr val="tx1"/>
                </a:solidFill>
              </a:defRPr>
            </a:lvl1pPr>
          </a:lstStyle>
          <a:p>
            <a:r>
              <a:rPr lang="en-US"/>
              <a:t>Quote Author</a:t>
            </a:r>
          </a:p>
        </p:txBody>
      </p:sp>
      <p:sp>
        <p:nvSpPr>
          <p:cNvPr id="3" name="Date Placeholder 2">
            <a:extLst>
              <a:ext uri="{FF2B5EF4-FFF2-40B4-BE49-F238E27FC236}">
                <a16:creationId xmlns:a16="http://schemas.microsoft.com/office/drawing/2014/main" id="{49A78CD0-57A9-DB86-E3A3-40628E6D68B7}"/>
              </a:ext>
            </a:extLst>
          </p:cNvPr>
          <p:cNvSpPr>
            <a:spLocks noGrp="1"/>
          </p:cNvSpPr>
          <p:nvPr>
            <p:ph type="dt" sz="half" idx="10"/>
          </p:nvPr>
        </p:nvSpPr>
        <p:spPr/>
        <p:txBody>
          <a:bodyPr/>
          <a:lstStyle>
            <a:lvl1pPr>
              <a:defRPr>
                <a:solidFill>
                  <a:schemeClr val="tx1"/>
                </a:solidFill>
              </a:defRPr>
            </a:lvl1pPr>
          </a:lstStyle>
          <a:p>
            <a:fld id="{80BDAA3E-BE52-42BC-99E8-CCCB81A57ABD}" type="datetime1">
              <a:rPr lang="en-US" smtClean="0"/>
              <a:t>7/21/2026</a:t>
            </a:fld>
            <a:endParaRPr lang="en-US"/>
          </a:p>
        </p:txBody>
      </p:sp>
      <p:sp>
        <p:nvSpPr>
          <p:cNvPr id="4" name="Footer Placeholder 3">
            <a:extLst>
              <a:ext uri="{FF2B5EF4-FFF2-40B4-BE49-F238E27FC236}">
                <a16:creationId xmlns:a16="http://schemas.microsoft.com/office/drawing/2014/main" id="{B54C2DF4-76B6-1299-74E1-66F403C01A3C}"/>
              </a:ext>
            </a:extLst>
          </p:cNvPr>
          <p:cNvSpPr>
            <a:spLocks noGrp="1"/>
          </p:cNvSpPr>
          <p:nvPr>
            <p:ph type="ftr" sz="quarter" idx="11"/>
          </p:nvPr>
        </p:nvSpPr>
        <p:spPr/>
        <p:txBody>
          <a:bodyPr/>
          <a:lstStyle>
            <a:lvl1pPr>
              <a:defRPr>
                <a:solidFill>
                  <a:schemeClr val="tx1"/>
                </a:solidFill>
              </a:defRPr>
            </a:lvl1pPr>
          </a:lstStyle>
          <a:p>
            <a:r>
              <a:rPr lang="en-US"/>
              <a:t>Sample Footer Text</a:t>
            </a:r>
          </a:p>
        </p:txBody>
      </p:sp>
      <p:sp>
        <p:nvSpPr>
          <p:cNvPr id="5" name="Slide Number Placeholder 4">
            <a:extLst>
              <a:ext uri="{FF2B5EF4-FFF2-40B4-BE49-F238E27FC236}">
                <a16:creationId xmlns:a16="http://schemas.microsoft.com/office/drawing/2014/main" id="{2535CA15-3DFE-125B-C658-77179EDEA2F0}"/>
              </a:ext>
            </a:extLst>
          </p:cNvPr>
          <p:cNvSpPr>
            <a:spLocks noGrp="1"/>
          </p:cNvSpPr>
          <p:nvPr>
            <p:ph type="sldNum" sz="quarter" idx="12"/>
          </p:nvPr>
        </p:nvSpPr>
        <p:spPr/>
        <p:txBody>
          <a:bodyPr/>
          <a:lstStyle>
            <a:lvl1pPr>
              <a:defRPr>
                <a:solidFill>
                  <a:schemeClr val="tx1"/>
                </a:solidFill>
              </a:defRPr>
            </a:lvl1pPr>
          </a:lstStyle>
          <a:p>
            <a:fld id="{5E0677F5-4A8A-4BF1-96BE-3BAE8FBAFE2E}" type="slidenum">
              <a:rPr lang="en-US" smtClean="0"/>
              <a:pPr/>
              <a:t>‹#›</a:t>
            </a:fld>
            <a:endParaRPr lang="en-US"/>
          </a:p>
        </p:txBody>
      </p:sp>
      <p:sp>
        <p:nvSpPr>
          <p:cNvPr id="7" name="Content Placeholder 6">
            <a:extLst>
              <a:ext uri="{FF2B5EF4-FFF2-40B4-BE49-F238E27FC236}">
                <a16:creationId xmlns:a16="http://schemas.microsoft.com/office/drawing/2014/main" id="{E5FAB025-061F-4B04-451A-37E42755863E}"/>
              </a:ext>
            </a:extLst>
          </p:cNvPr>
          <p:cNvSpPr>
            <a:spLocks noGrp="1"/>
          </p:cNvSpPr>
          <p:nvPr>
            <p:ph sz="quarter" idx="13" hasCustomPrompt="1"/>
          </p:nvPr>
        </p:nvSpPr>
        <p:spPr>
          <a:xfrm>
            <a:off x="1866900" y="1405719"/>
            <a:ext cx="8484108" cy="3087622"/>
          </a:xfrm>
        </p:spPr>
        <p:txBody>
          <a:bodyPr vert="horz" lIns="91440" tIns="45720" rIns="91440" bIns="45720" rtlCol="0" anchor="ctr">
            <a:noAutofit/>
          </a:bodyPr>
          <a:lstStyle>
            <a:lvl1pPr marL="0" indent="0">
              <a:lnSpc>
                <a:spcPct val="100000"/>
              </a:lnSpc>
              <a:buNone/>
              <a:defRPr lang="en-US" sz="4000" b="0" dirty="0">
                <a:solidFill>
                  <a:schemeClr val="tx1"/>
                </a:solidFill>
              </a:defRPr>
            </a:lvl1pPr>
            <a:lvl2pPr marL="228600" indent="0">
              <a:lnSpc>
                <a:spcPct val="100000"/>
              </a:lnSpc>
              <a:buNone/>
              <a:defRPr lang="en-US" sz="4000" b="0" dirty="0">
                <a:solidFill>
                  <a:schemeClr val="tx1"/>
                </a:solidFill>
              </a:defRPr>
            </a:lvl2pPr>
            <a:lvl3pPr marL="457200" indent="0">
              <a:lnSpc>
                <a:spcPct val="100000"/>
              </a:lnSpc>
              <a:buNone/>
              <a:defRPr lang="en-US" sz="4000" b="0" dirty="0">
                <a:solidFill>
                  <a:schemeClr val="tx1"/>
                </a:solidFill>
              </a:defRPr>
            </a:lvl3pPr>
            <a:lvl4pPr marL="685800" indent="0">
              <a:lnSpc>
                <a:spcPct val="100000"/>
              </a:lnSpc>
              <a:buNone/>
              <a:defRPr lang="en-US" sz="4000" b="0" dirty="0">
                <a:solidFill>
                  <a:schemeClr val="tx1"/>
                </a:solidFill>
              </a:defRPr>
            </a:lvl4pPr>
            <a:lvl5pPr marL="914400" indent="0">
              <a:lnSpc>
                <a:spcPct val="100000"/>
              </a:lnSpc>
              <a:buNone/>
              <a:defRPr lang="en-US" sz="3600" b="0" dirty="0">
                <a:solidFill>
                  <a:schemeClr val="tx1"/>
                </a:solidFill>
              </a:defRPr>
            </a:lvl5pPr>
          </a:lstStyle>
          <a:p>
            <a:pPr lvl="0"/>
            <a:r>
              <a:rPr lang="en-US" dirty="0"/>
              <a:t>Click to add Quote</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6" name="Straight Connector 5">
            <a:extLst>
              <a:ext uri="{FF2B5EF4-FFF2-40B4-BE49-F238E27FC236}">
                <a16:creationId xmlns:a16="http://schemas.microsoft.com/office/drawing/2014/main" id="{8D1ECC83-D6FA-D54B-81F2-EE93577E016F}"/>
              </a:ext>
            </a:extLst>
          </p:cNvPr>
          <p:cNvCxnSpPr>
            <a:cxnSpLocks/>
          </p:cNvCxnSpPr>
          <p:nvPr/>
        </p:nvCxnSpPr>
        <p:spPr>
          <a:xfrm flipH="1">
            <a:off x="2077285" y="4810814"/>
            <a:ext cx="8273723" cy="0"/>
          </a:xfrm>
          <a:prstGeom prst="line">
            <a:avLst/>
          </a:prstGeom>
          <a:ln w="6350">
            <a:solidFill>
              <a:schemeClr val="tx1">
                <a:lumMod val="75000"/>
                <a:alpha val="6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1393240"/>
      </p:ext>
    </p:extLst>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Conclus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301752" y="762000"/>
            <a:ext cx="7012885" cy="1381432"/>
          </a:xfrm>
        </p:spPr>
        <p:txBody>
          <a:bodyPr anchor="t">
            <a:noAutofit/>
          </a:bodyPr>
          <a:lstStyle>
            <a:lvl1pPr>
              <a:defRPr sz="4400">
                <a:solidFill>
                  <a:schemeClr val="tx1"/>
                </a:solidFill>
              </a:defRPr>
            </a:lvl1pPr>
          </a:lstStyle>
          <a:p>
            <a:r>
              <a:rPr lang="en-US"/>
              <a:t>Click to edit Master title style</a:t>
            </a:r>
          </a:p>
        </p:txBody>
      </p:sp>
      <p:sp>
        <p:nvSpPr>
          <p:cNvPr id="4" name="Date Placeholder 3">
            <a:extLst>
              <a:ext uri="{FF2B5EF4-FFF2-40B4-BE49-F238E27FC236}">
                <a16:creationId xmlns:a16="http://schemas.microsoft.com/office/drawing/2014/main" id="{5C52CF0D-DCF6-2401-8AD6-ED12BCF0D0F7}"/>
              </a:ext>
            </a:extLst>
          </p:cNvPr>
          <p:cNvSpPr>
            <a:spLocks noGrp="1"/>
          </p:cNvSpPr>
          <p:nvPr>
            <p:ph type="dt" sz="half" idx="14"/>
          </p:nvPr>
        </p:nvSpPr>
        <p:spPr/>
        <p:txBody>
          <a:bodyPr/>
          <a:lstStyle/>
          <a:p>
            <a:fld id="{1B1491A9-BF26-4517-AB22-6183D453A902}" type="datetime1">
              <a:rPr lang="en-US" smtClean="0"/>
              <a:t>7/21/2026</a:t>
            </a:fld>
            <a:endParaRPr lang="en-US"/>
          </a:p>
        </p:txBody>
      </p:sp>
      <p:sp>
        <p:nvSpPr>
          <p:cNvPr id="5" name="Footer Placeholder 4">
            <a:extLst>
              <a:ext uri="{FF2B5EF4-FFF2-40B4-BE49-F238E27FC236}">
                <a16:creationId xmlns:a16="http://schemas.microsoft.com/office/drawing/2014/main" id="{A67F5585-231E-4B46-143C-086AE5C56D2F}"/>
              </a:ext>
            </a:extLst>
          </p:cNvPr>
          <p:cNvSpPr>
            <a:spLocks noGrp="1"/>
          </p:cNvSpPr>
          <p:nvPr>
            <p:ph type="ftr" sz="quarter" idx="15"/>
          </p:nvPr>
        </p:nvSpPr>
        <p:spPr/>
        <p:txBody>
          <a:bodyPr/>
          <a:lstStyle/>
          <a:p>
            <a:r>
              <a:rPr lang="en-US"/>
              <a:t>Sample Footer Text</a:t>
            </a:r>
          </a:p>
        </p:txBody>
      </p:sp>
      <p:sp>
        <p:nvSpPr>
          <p:cNvPr id="6" name="Slide Number Placeholder 5">
            <a:extLst>
              <a:ext uri="{FF2B5EF4-FFF2-40B4-BE49-F238E27FC236}">
                <a16:creationId xmlns:a16="http://schemas.microsoft.com/office/drawing/2014/main" id="{90CE8D9E-59BD-DBC5-F43C-8A6A21AE2F10}"/>
              </a:ext>
            </a:extLst>
          </p:cNvPr>
          <p:cNvSpPr>
            <a:spLocks noGrp="1"/>
          </p:cNvSpPr>
          <p:nvPr>
            <p:ph type="sldNum" sz="quarter" idx="16"/>
          </p:nvPr>
        </p:nvSpPr>
        <p:spPr/>
        <p:txBody>
          <a:bodyPr/>
          <a:lstStyle/>
          <a:p>
            <a:fld id="{5E0677F5-4A8A-4BF1-96BE-3BAE8FBAFE2E}" type="slidenum">
              <a:rPr lang="en-US" smtClean="0"/>
              <a:t>‹#›</a:t>
            </a:fld>
            <a:endParaRPr lang="en-US"/>
          </a:p>
        </p:txBody>
      </p:sp>
      <p:cxnSp>
        <p:nvCxnSpPr>
          <p:cNvPr id="3" name="Straight Connector 2">
            <a:extLst>
              <a:ext uri="{FF2B5EF4-FFF2-40B4-BE49-F238E27FC236}">
                <a16:creationId xmlns:a16="http://schemas.microsoft.com/office/drawing/2014/main" id="{9ABA73FC-7BD1-70E0-E0BB-062C0B9E495C}"/>
              </a:ext>
            </a:extLst>
          </p:cNvPr>
          <p:cNvCxnSpPr>
            <a:cxnSpLocks/>
          </p:cNvCxnSpPr>
          <p:nvPr/>
        </p:nvCxnSpPr>
        <p:spPr>
          <a:xfrm flipH="1">
            <a:off x="394716" y="3032970"/>
            <a:ext cx="11402568" cy="0"/>
          </a:xfrm>
          <a:prstGeom prst="line">
            <a:avLst/>
          </a:prstGeom>
          <a:ln w="6350">
            <a:solidFill>
              <a:schemeClr val="tx1">
                <a:lumMod val="50000"/>
                <a:alpha val="60000"/>
              </a:schemeClr>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DE12F779-E4E9-1000-6D97-63D7AD0CD426}"/>
              </a:ext>
            </a:extLst>
          </p:cNvPr>
          <p:cNvSpPr/>
          <p:nvPr/>
        </p:nvSpPr>
        <p:spPr>
          <a:xfrm rot="5400000" flipH="1">
            <a:off x="4765041" y="-568961"/>
            <a:ext cx="2661919" cy="12192002"/>
          </a:xfrm>
          <a:prstGeom prst="rect">
            <a:avLst/>
          </a:prstGeom>
          <a:gradFill>
            <a:gsLst>
              <a:gs pos="51000">
                <a:schemeClr val="bg2">
                  <a:alpha val="0"/>
                </a:schemeClr>
              </a:gs>
              <a:gs pos="98276">
                <a:schemeClr val="tx2"/>
              </a:gs>
              <a:gs pos="85000">
                <a:schemeClr val="accent1">
                  <a:alpha val="85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B11177CF-A7A2-912C-416D-E7E03D2C5291}"/>
              </a:ext>
            </a:extLst>
          </p:cNvPr>
          <p:cNvSpPr/>
          <p:nvPr/>
        </p:nvSpPr>
        <p:spPr>
          <a:xfrm rot="5400000" flipH="1">
            <a:off x="4516120" y="-817882"/>
            <a:ext cx="3159760" cy="12192003"/>
          </a:xfrm>
          <a:prstGeom prst="rect">
            <a:avLst/>
          </a:prstGeom>
          <a:gradFill>
            <a:gsLst>
              <a:gs pos="62000">
                <a:schemeClr val="bg2">
                  <a:alpha val="0"/>
                </a:schemeClr>
              </a:gs>
              <a:gs pos="98276">
                <a:schemeClr val="accent5"/>
              </a:gs>
              <a:gs pos="88000">
                <a:schemeClr val="accent3">
                  <a:alpha val="49000"/>
                </a:schemeClr>
              </a:gs>
            </a:gsLst>
            <a:lin ang="103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7">
            <a:extLst>
              <a:ext uri="{FF2B5EF4-FFF2-40B4-BE49-F238E27FC236}">
                <a16:creationId xmlns:a16="http://schemas.microsoft.com/office/drawing/2014/main" id="{C7E1FCC9-2D1D-9C6B-8C9A-E3D0A77DBEF0}"/>
              </a:ext>
            </a:extLst>
          </p:cNvPr>
          <p:cNvSpPr>
            <a:spLocks noGrp="1"/>
          </p:cNvSpPr>
          <p:nvPr>
            <p:ph sz="quarter" idx="13"/>
          </p:nvPr>
        </p:nvSpPr>
        <p:spPr>
          <a:xfrm>
            <a:off x="503230" y="3429000"/>
            <a:ext cx="11171699" cy="2465612"/>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70104383"/>
      </p:ext>
    </p:extLst>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Conclusion 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A3CA1D0-5ABF-E529-5411-F834222E48FC}"/>
              </a:ext>
            </a:extLst>
          </p:cNvPr>
          <p:cNvSpPr/>
          <p:nvPr/>
        </p:nvSpPr>
        <p:spPr>
          <a:xfrm rot="5400000">
            <a:off x="5020923" y="-2430130"/>
            <a:ext cx="1825034" cy="11866880"/>
          </a:xfrm>
          <a:prstGeom prst="rect">
            <a:avLst/>
          </a:prstGeom>
          <a:gradFill>
            <a:gsLst>
              <a:gs pos="41000">
                <a:schemeClr val="bg1">
                  <a:alpha val="0"/>
                </a:schemeClr>
              </a:gs>
              <a:gs pos="85612">
                <a:schemeClr val="accent4">
                  <a:alpha val="78000"/>
                </a:schemeClr>
              </a:gs>
              <a:gs pos="100000">
                <a:schemeClr val="accent6"/>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740F5D87-BF9C-3DAE-D977-87A4FA7749F4}"/>
              </a:ext>
            </a:extLst>
          </p:cNvPr>
          <p:cNvSpPr/>
          <p:nvPr/>
        </p:nvSpPr>
        <p:spPr>
          <a:xfrm rot="10800000" flipH="1">
            <a:off x="0" y="2590790"/>
            <a:ext cx="12192000" cy="1825033"/>
          </a:xfrm>
          <a:prstGeom prst="rect">
            <a:avLst/>
          </a:prstGeom>
          <a:gradFill>
            <a:gsLst>
              <a:gs pos="68000">
                <a:schemeClr val="bg2">
                  <a:alpha val="0"/>
                </a:schemeClr>
              </a:gs>
              <a:gs pos="98851">
                <a:schemeClr val="accent5">
                  <a:lumMod val="60000"/>
                  <a:lumOff val="40000"/>
                </a:schemeClr>
              </a:gs>
              <a:gs pos="89000">
                <a:schemeClr val="accent3">
                  <a:lumMod val="60000"/>
                  <a:lumOff val="40000"/>
                  <a:alpha val="35000"/>
                </a:schemeClr>
              </a:gs>
            </a:gsLst>
            <a:lin ang="5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301752" y="762000"/>
            <a:ext cx="6095999" cy="1454506"/>
          </a:xfrm>
        </p:spPr>
        <p:txBody>
          <a:bodyPr anchor="t">
            <a:normAutofit/>
          </a:bodyPr>
          <a:lstStyle>
            <a:lvl1pPr>
              <a:defRPr sz="5400">
                <a:solidFill>
                  <a:schemeClr val="tx1"/>
                </a:solidFill>
              </a:defRPr>
            </a:lvl1pPr>
          </a:lstStyle>
          <a:p>
            <a:r>
              <a:rPr lang="en-US"/>
              <a:t>Click to edit Master title style</a:t>
            </a:r>
          </a:p>
        </p:txBody>
      </p:sp>
      <p:sp>
        <p:nvSpPr>
          <p:cNvPr id="3" name="Date Placeholder 2">
            <a:extLst>
              <a:ext uri="{FF2B5EF4-FFF2-40B4-BE49-F238E27FC236}">
                <a16:creationId xmlns:a16="http://schemas.microsoft.com/office/drawing/2014/main" id="{7CAECC89-C65D-CAD6-3F7F-24F67D81DCF1}"/>
              </a:ext>
            </a:extLst>
          </p:cNvPr>
          <p:cNvSpPr>
            <a:spLocks noGrp="1"/>
          </p:cNvSpPr>
          <p:nvPr>
            <p:ph type="dt" sz="half" idx="15"/>
          </p:nvPr>
        </p:nvSpPr>
        <p:spPr/>
        <p:txBody>
          <a:bodyPr/>
          <a:lstStyle/>
          <a:p>
            <a:fld id="{3A5024DF-23AF-419A-978A-28215FBF1E37}" type="datetime1">
              <a:rPr lang="en-US" smtClean="0"/>
              <a:t>7/21/2026</a:t>
            </a:fld>
            <a:endParaRPr lang="en-US"/>
          </a:p>
        </p:txBody>
      </p:sp>
      <p:sp>
        <p:nvSpPr>
          <p:cNvPr id="8" name="Footer Placeholder 7">
            <a:extLst>
              <a:ext uri="{FF2B5EF4-FFF2-40B4-BE49-F238E27FC236}">
                <a16:creationId xmlns:a16="http://schemas.microsoft.com/office/drawing/2014/main" id="{F664FAF8-D2CD-617D-EEE4-AFE7E979984A}"/>
              </a:ext>
            </a:extLst>
          </p:cNvPr>
          <p:cNvSpPr>
            <a:spLocks noGrp="1"/>
          </p:cNvSpPr>
          <p:nvPr>
            <p:ph type="ftr" sz="quarter" idx="16"/>
          </p:nvPr>
        </p:nvSpPr>
        <p:spPr/>
        <p:txBody>
          <a:bodyPr/>
          <a:lstStyle/>
          <a:p>
            <a:r>
              <a:rPr lang="en-US"/>
              <a:t>Sample Footer Text</a:t>
            </a:r>
          </a:p>
        </p:txBody>
      </p:sp>
      <p:sp>
        <p:nvSpPr>
          <p:cNvPr id="9" name="Slide Number Placeholder 8">
            <a:extLst>
              <a:ext uri="{FF2B5EF4-FFF2-40B4-BE49-F238E27FC236}">
                <a16:creationId xmlns:a16="http://schemas.microsoft.com/office/drawing/2014/main" id="{B0DB779D-8A81-935C-F850-6C0DCAD5E6D1}"/>
              </a:ext>
            </a:extLst>
          </p:cNvPr>
          <p:cNvSpPr>
            <a:spLocks noGrp="1"/>
          </p:cNvSpPr>
          <p:nvPr>
            <p:ph type="sldNum" sz="quarter" idx="17"/>
          </p:nvPr>
        </p:nvSpPr>
        <p:spPr/>
        <p:txBody>
          <a:bodyPr/>
          <a:lstStyle/>
          <a:p>
            <a:fld id="{5E0677F5-4A8A-4BF1-96BE-3BAE8FBAFE2E}" type="slidenum">
              <a:rPr lang="en-US" smtClean="0"/>
              <a:t>‹#›</a:t>
            </a:fld>
            <a:endParaRPr lang="en-US"/>
          </a:p>
        </p:txBody>
      </p:sp>
      <p:sp>
        <p:nvSpPr>
          <p:cNvPr id="7" name="Content Placeholder 6">
            <a:extLst>
              <a:ext uri="{FF2B5EF4-FFF2-40B4-BE49-F238E27FC236}">
                <a16:creationId xmlns:a16="http://schemas.microsoft.com/office/drawing/2014/main" id="{053FFEDA-E57B-DF13-2394-A1514E15F85A}"/>
              </a:ext>
            </a:extLst>
          </p:cNvPr>
          <p:cNvSpPr>
            <a:spLocks noGrp="1"/>
          </p:cNvSpPr>
          <p:nvPr>
            <p:ph sz="quarter" idx="14"/>
          </p:nvPr>
        </p:nvSpPr>
        <p:spPr>
          <a:xfrm>
            <a:off x="7620000" y="3337560"/>
            <a:ext cx="3595171" cy="2828581"/>
          </a:xfrm>
        </p:spPr>
        <p:txBody>
          <a:bodyPr vert="horz" lIns="91440" tIns="45720" rIns="91440" bIns="45720" rtlCol="0">
            <a:normAutofit/>
          </a:bodyPr>
          <a:lstStyle>
            <a:lvl1pPr marL="0" indent="0">
              <a:buNone/>
              <a:defRPr lang="en-US" sz="1800" dirty="0"/>
            </a:lvl1pPr>
            <a:lvl2pPr marL="228600" indent="0">
              <a:buNone/>
              <a:defRPr lang="en-US" sz="1400" dirty="0"/>
            </a:lvl2pPr>
            <a:lvl3pPr marL="457200" indent="0">
              <a:buNone/>
              <a:defRPr lang="en-US" sz="1200" dirty="0"/>
            </a:lvl3pPr>
            <a:lvl4pPr marL="685800" indent="0">
              <a:buNone/>
              <a:defRPr lang="en-US" sz="1100" dirty="0"/>
            </a:lvl4pPr>
            <a:lvl5pPr marL="914400" indent="0">
              <a:buNone/>
              <a:defRPr lang="en-US" sz="105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032241"/>
      </p:ext>
    </p:extLst>
  </p:cSld>
  <p:clrMapOvr>
    <a:masterClrMapping/>
  </p:clrMapOvr>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301752" y="731520"/>
            <a:ext cx="10858500" cy="692389"/>
          </a:xfrm>
        </p:spPr>
        <p:txBody>
          <a:bodyPr/>
          <a:lstStyle>
            <a:lvl1pPr>
              <a:defRPr>
                <a:solidFill>
                  <a:schemeClr val="tx1"/>
                </a:solidFill>
              </a:defRPr>
            </a:lvl1pPr>
          </a:lstStyle>
          <a:p>
            <a:r>
              <a:rPr lang="en-US"/>
              <a:t>Click to edit Master title style</a:t>
            </a:r>
          </a:p>
        </p:txBody>
      </p:sp>
      <p:sp>
        <p:nvSpPr>
          <p:cNvPr id="3" name="Date Placeholder 2">
            <a:extLst>
              <a:ext uri="{FF2B5EF4-FFF2-40B4-BE49-F238E27FC236}">
                <a16:creationId xmlns:a16="http://schemas.microsoft.com/office/drawing/2014/main" id="{EC2184DE-1D38-B3AE-D560-557B3726B547}"/>
              </a:ext>
            </a:extLst>
          </p:cNvPr>
          <p:cNvSpPr>
            <a:spLocks noGrp="1"/>
          </p:cNvSpPr>
          <p:nvPr>
            <p:ph type="dt" sz="half" idx="15"/>
          </p:nvPr>
        </p:nvSpPr>
        <p:spPr/>
        <p:txBody>
          <a:bodyPr/>
          <a:lstStyle/>
          <a:p>
            <a:fld id="{7B01CFC0-D171-4F9D-A610-2F47C1080058}" type="datetime1">
              <a:rPr lang="en-US" smtClean="0"/>
              <a:t>7/21/2026</a:t>
            </a:fld>
            <a:endParaRPr lang="en-US"/>
          </a:p>
        </p:txBody>
      </p:sp>
      <p:sp>
        <p:nvSpPr>
          <p:cNvPr id="4" name="Footer Placeholder 3">
            <a:extLst>
              <a:ext uri="{FF2B5EF4-FFF2-40B4-BE49-F238E27FC236}">
                <a16:creationId xmlns:a16="http://schemas.microsoft.com/office/drawing/2014/main" id="{392A082C-5D4A-4A20-87E3-9906B5F3BAF4}"/>
              </a:ext>
            </a:extLst>
          </p:cNvPr>
          <p:cNvSpPr>
            <a:spLocks noGrp="1"/>
          </p:cNvSpPr>
          <p:nvPr>
            <p:ph type="ftr" sz="quarter" idx="16"/>
          </p:nvPr>
        </p:nvSpPr>
        <p:spPr/>
        <p:txBody>
          <a:bodyPr/>
          <a:lstStyle/>
          <a:p>
            <a:r>
              <a:rPr lang="en-US"/>
              <a:t>Sample Footer Text</a:t>
            </a:r>
          </a:p>
        </p:txBody>
      </p:sp>
      <p:sp>
        <p:nvSpPr>
          <p:cNvPr id="8" name="Slide Number Placeholder 7">
            <a:extLst>
              <a:ext uri="{FF2B5EF4-FFF2-40B4-BE49-F238E27FC236}">
                <a16:creationId xmlns:a16="http://schemas.microsoft.com/office/drawing/2014/main" id="{AD66BE47-AC20-1061-07AD-89A41D02F482}"/>
              </a:ext>
            </a:extLst>
          </p:cNvPr>
          <p:cNvSpPr>
            <a:spLocks noGrp="1"/>
          </p:cNvSpPr>
          <p:nvPr>
            <p:ph type="sldNum" sz="quarter" idx="17"/>
          </p:nvPr>
        </p:nvSpPr>
        <p:spPr/>
        <p:txBody>
          <a:bodyPr/>
          <a:lstStyle/>
          <a:p>
            <a:fld id="{5E0677F5-4A8A-4BF1-96BE-3BAE8FBAFE2E}" type="slidenum">
              <a:rPr lang="en-US" smtClean="0"/>
              <a:t>‹#›</a:t>
            </a:fld>
            <a:endParaRPr lang="en-US"/>
          </a:p>
        </p:txBody>
      </p:sp>
      <p:sp>
        <p:nvSpPr>
          <p:cNvPr id="7" name="Content Placeholder 6">
            <a:extLst>
              <a:ext uri="{FF2B5EF4-FFF2-40B4-BE49-F238E27FC236}">
                <a16:creationId xmlns:a16="http://schemas.microsoft.com/office/drawing/2014/main" id="{80A35E0D-62A8-3554-9B0A-F98F410BA73C}"/>
              </a:ext>
            </a:extLst>
          </p:cNvPr>
          <p:cNvSpPr>
            <a:spLocks noGrp="1"/>
          </p:cNvSpPr>
          <p:nvPr>
            <p:ph sz="quarter" idx="18"/>
          </p:nvPr>
        </p:nvSpPr>
        <p:spPr>
          <a:xfrm>
            <a:off x="301625" y="1806575"/>
            <a:ext cx="5165725" cy="4586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6">
            <a:extLst>
              <a:ext uri="{FF2B5EF4-FFF2-40B4-BE49-F238E27FC236}">
                <a16:creationId xmlns:a16="http://schemas.microsoft.com/office/drawing/2014/main" id="{59B3B287-1823-BE94-2755-A041E87636AD}"/>
              </a:ext>
            </a:extLst>
          </p:cNvPr>
          <p:cNvSpPr>
            <a:spLocks noGrp="1"/>
          </p:cNvSpPr>
          <p:nvPr>
            <p:ph sz="quarter" idx="19"/>
          </p:nvPr>
        </p:nvSpPr>
        <p:spPr>
          <a:xfrm>
            <a:off x="6723891" y="1806575"/>
            <a:ext cx="4991100" cy="4586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6" name="Straight Connector 5">
            <a:extLst>
              <a:ext uri="{FF2B5EF4-FFF2-40B4-BE49-F238E27FC236}">
                <a16:creationId xmlns:a16="http://schemas.microsoft.com/office/drawing/2014/main" id="{3AFB33C1-66E4-5420-EAC7-ECB72519298E}"/>
              </a:ext>
            </a:extLst>
          </p:cNvPr>
          <p:cNvCxnSpPr>
            <a:cxnSpLocks/>
          </p:cNvCxnSpPr>
          <p:nvPr/>
        </p:nvCxnSpPr>
        <p:spPr>
          <a:xfrm flipH="1">
            <a:off x="394716" y="1584960"/>
            <a:ext cx="11402568" cy="0"/>
          </a:xfrm>
          <a:prstGeom prst="line">
            <a:avLst/>
          </a:prstGeom>
          <a:ln w="6350">
            <a:solidFill>
              <a:schemeClr val="tx1">
                <a:lumMod val="50000"/>
                <a:alpha val="6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422113"/>
      </p:ext>
    </p:extLst>
  </p:cSld>
  <p:clrMapOvr>
    <a:masterClrMapping/>
  </p:clrMapOvr>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Comparison">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6AE5CFF-8C53-04B8-D45D-5572C54FE40F}"/>
              </a:ext>
            </a:extLst>
          </p:cNvPr>
          <p:cNvSpPr/>
          <p:nvPr/>
        </p:nvSpPr>
        <p:spPr>
          <a:xfrm flipV="1">
            <a:off x="0" y="0"/>
            <a:ext cx="12191999" cy="1337733"/>
          </a:xfrm>
          <a:prstGeom prst="rect">
            <a:avLst/>
          </a:prstGeom>
          <a:gradFill>
            <a:gsLst>
              <a:gs pos="51000">
                <a:schemeClr val="accent2">
                  <a:lumMod val="50000"/>
                  <a:alpha val="0"/>
                </a:schemeClr>
              </a:gs>
              <a:gs pos="100000">
                <a:schemeClr val="accent1">
                  <a:alpha val="40000"/>
                </a:schemeClr>
              </a:gs>
            </a:gsLst>
            <a:lin ang="57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1FEE969-634D-6E32-D227-18E9282C6F9E}"/>
              </a:ext>
            </a:extLst>
          </p:cNvPr>
          <p:cNvSpPr>
            <a:spLocks noGrp="1"/>
          </p:cNvSpPr>
          <p:nvPr>
            <p:ph type="title"/>
          </p:nvPr>
        </p:nvSpPr>
        <p:spPr>
          <a:xfrm>
            <a:off x="301752" y="731520"/>
            <a:ext cx="11585448" cy="662062"/>
          </a:xfrm>
        </p:spPr>
        <p:txBody>
          <a:bodyPr/>
          <a:lstStyle>
            <a:lvl1pPr>
              <a:defRPr>
                <a:solidFill>
                  <a:schemeClr val="tx1"/>
                </a:solidFill>
              </a:defRPr>
            </a:lvl1pPr>
          </a:lstStyle>
          <a:p>
            <a:r>
              <a:rPr lang="en-US"/>
              <a:t>Click to edit Master title style</a:t>
            </a:r>
          </a:p>
        </p:txBody>
      </p:sp>
      <p:sp>
        <p:nvSpPr>
          <p:cNvPr id="15" name="Date Placeholder 14">
            <a:extLst>
              <a:ext uri="{FF2B5EF4-FFF2-40B4-BE49-F238E27FC236}">
                <a16:creationId xmlns:a16="http://schemas.microsoft.com/office/drawing/2014/main" id="{705EA491-E08A-48B5-7211-33514A94530C}"/>
              </a:ext>
            </a:extLst>
          </p:cNvPr>
          <p:cNvSpPr>
            <a:spLocks noGrp="1"/>
          </p:cNvSpPr>
          <p:nvPr>
            <p:ph type="dt" sz="half" idx="15"/>
          </p:nvPr>
        </p:nvSpPr>
        <p:spPr/>
        <p:txBody>
          <a:bodyPr/>
          <a:lstStyle/>
          <a:p>
            <a:fld id="{7DA2CEDE-2AB4-4FB8-9551-E0AA4222B1A3}" type="datetime1">
              <a:rPr lang="en-US" smtClean="0"/>
              <a:t>7/21/2026</a:t>
            </a:fld>
            <a:endParaRPr lang="en-US"/>
          </a:p>
        </p:txBody>
      </p:sp>
      <p:sp>
        <p:nvSpPr>
          <p:cNvPr id="16" name="Footer Placeholder 15">
            <a:extLst>
              <a:ext uri="{FF2B5EF4-FFF2-40B4-BE49-F238E27FC236}">
                <a16:creationId xmlns:a16="http://schemas.microsoft.com/office/drawing/2014/main" id="{259980DF-BFB1-0E16-FE9E-D2D30ED180E7}"/>
              </a:ext>
            </a:extLst>
          </p:cNvPr>
          <p:cNvSpPr>
            <a:spLocks noGrp="1"/>
          </p:cNvSpPr>
          <p:nvPr>
            <p:ph type="ftr" sz="quarter" idx="16"/>
          </p:nvPr>
        </p:nvSpPr>
        <p:spPr/>
        <p:txBody>
          <a:bodyPr/>
          <a:lstStyle/>
          <a:p>
            <a:r>
              <a:rPr lang="en-US"/>
              <a:t>Sample Footer Text</a:t>
            </a:r>
          </a:p>
        </p:txBody>
      </p:sp>
      <p:sp>
        <p:nvSpPr>
          <p:cNvPr id="17" name="Slide Number Placeholder 16">
            <a:extLst>
              <a:ext uri="{FF2B5EF4-FFF2-40B4-BE49-F238E27FC236}">
                <a16:creationId xmlns:a16="http://schemas.microsoft.com/office/drawing/2014/main" id="{6EA97154-58A7-DD75-CD73-93F442F34125}"/>
              </a:ext>
            </a:extLst>
          </p:cNvPr>
          <p:cNvSpPr>
            <a:spLocks noGrp="1"/>
          </p:cNvSpPr>
          <p:nvPr>
            <p:ph type="sldNum" sz="quarter" idx="17"/>
          </p:nvPr>
        </p:nvSpPr>
        <p:spPr/>
        <p:txBody>
          <a:bodyPr/>
          <a:lstStyle/>
          <a:p>
            <a:fld id="{5E0677F5-4A8A-4BF1-96BE-3BAE8FBAFE2E}" type="slidenum">
              <a:rPr lang="en-US" smtClean="0"/>
              <a:pPr/>
              <a:t>‹#›</a:t>
            </a:fld>
            <a:endParaRPr lang="en-US"/>
          </a:p>
        </p:txBody>
      </p:sp>
      <p:sp>
        <p:nvSpPr>
          <p:cNvPr id="3" name="Text Placeholder 2">
            <a:extLst>
              <a:ext uri="{FF2B5EF4-FFF2-40B4-BE49-F238E27FC236}">
                <a16:creationId xmlns:a16="http://schemas.microsoft.com/office/drawing/2014/main" id="{61CD26D4-290A-F0ED-7D62-41EDA6FEC2B9}"/>
              </a:ext>
            </a:extLst>
          </p:cNvPr>
          <p:cNvSpPr>
            <a:spLocks noGrp="1"/>
          </p:cNvSpPr>
          <p:nvPr>
            <p:ph type="body" idx="1"/>
          </p:nvPr>
        </p:nvSpPr>
        <p:spPr>
          <a:xfrm>
            <a:off x="301752" y="1775779"/>
            <a:ext cx="5166360" cy="640080"/>
          </a:xfrm>
        </p:spPr>
        <p:txBody>
          <a:bodyPr anchor="ctr" anchorCtr="0">
            <a:normAutofit/>
          </a:bodyPr>
          <a:lstStyle>
            <a:lvl1pPr marL="0" indent="0">
              <a:lnSpc>
                <a:spcPct val="90000"/>
              </a:lnSpc>
              <a:buNone/>
              <a:defRPr sz="1600" b="1"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6">
            <a:extLst>
              <a:ext uri="{FF2B5EF4-FFF2-40B4-BE49-F238E27FC236}">
                <a16:creationId xmlns:a16="http://schemas.microsoft.com/office/drawing/2014/main" id="{13701989-F794-F145-FEEE-631718E4D69C}"/>
              </a:ext>
            </a:extLst>
          </p:cNvPr>
          <p:cNvSpPr>
            <a:spLocks noGrp="1"/>
          </p:cNvSpPr>
          <p:nvPr>
            <p:ph sz="quarter" idx="18"/>
          </p:nvPr>
        </p:nvSpPr>
        <p:spPr>
          <a:xfrm>
            <a:off x="301625" y="2492481"/>
            <a:ext cx="5165725" cy="39003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6536620-C4F3-EEC3-DBF1-05196B1CBB55}"/>
              </a:ext>
            </a:extLst>
          </p:cNvPr>
          <p:cNvSpPr>
            <a:spLocks noGrp="1"/>
          </p:cNvSpPr>
          <p:nvPr>
            <p:ph type="body" sz="quarter" idx="3"/>
          </p:nvPr>
        </p:nvSpPr>
        <p:spPr>
          <a:xfrm>
            <a:off x="6720840" y="1775777"/>
            <a:ext cx="5166360" cy="640080"/>
          </a:xfrm>
        </p:spPr>
        <p:txBody>
          <a:bodyPr anchor="ctr" anchorCtr="0">
            <a:normAutofit/>
          </a:bodyPr>
          <a:lstStyle>
            <a:lvl1pPr marL="0" indent="0">
              <a:lnSpc>
                <a:spcPct val="90000"/>
              </a:lnSpc>
              <a:buNone/>
              <a:defRPr sz="1600" b="1"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6">
            <a:extLst>
              <a:ext uri="{FF2B5EF4-FFF2-40B4-BE49-F238E27FC236}">
                <a16:creationId xmlns:a16="http://schemas.microsoft.com/office/drawing/2014/main" id="{A3BB3E04-BBB2-1EB1-AF01-EFE05E004270}"/>
              </a:ext>
            </a:extLst>
          </p:cNvPr>
          <p:cNvSpPr>
            <a:spLocks noGrp="1"/>
          </p:cNvSpPr>
          <p:nvPr>
            <p:ph sz="quarter" idx="19"/>
          </p:nvPr>
        </p:nvSpPr>
        <p:spPr>
          <a:xfrm>
            <a:off x="6723890" y="2492481"/>
            <a:ext cx="5181907" cy="39003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a:extLst>
              <a:ext uri="{FF2B5EF4-FFF2-40B4-BE49-F238E27FC236}">
                <a16:creationId xmlns:a16="http://schemas.microsoft.com/office/drawing/2014/main" id="{B692CF81-A7A7-1362-125E-EEC5C8BD16E7}"/>
              </a:ext>
            </a:extLst>
          </p:cNvPr>
          <p:cNvCxnSpPr>
            <a:cxnSpLocks/>
          </p:cNvCxnSpPr>
          <p:nvPr/>
        </p:nvCxnSpPr>
        <p:spPr>
          <a:xfrm flipH="1">
            <a:off x="394716" y="1579934"/>
            <a:ext cx="11402568" cy="0"/>
          </a:xfrm>
          <a:prstGeom prst="line">
            <a:avLst/>
          </a:prstGeom>
          <a:ln w="6350">
            <a:solidFill>
              <a:schemeClr val="tx1">
                <a:lumMod val="50000"/>
                <a:alpha val="60000"/>
              </a:schemeClr>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11E71789-6ED9-AA74-B78C-05CAF80B5536}"/>
              </a:ext>
            </a:extLst>
          </p:cNvPr>
          <p:cNvSpPr/>
          <p:nvPr/>
        </p:nvSpPr>
        <p:spPr>
          <a:xfrm flipV="1">
            <a:off x="0" y="0"/>
            <a:ext cx="12191999" cy="1337733"/>
          </a:xfrm>
          <a:prstGeom prst="rect">
            <a:avLst/>
          </a:prstGeom>
          <a:gradFill>
            <a:gsLst>
              <a:gs pos="51000">
                <a:schemeClr val="accent2">
                  <a:lumMod val="50000"/>
                  <a:alpha val="0"/>
                </a:schemeClr>
              </a:gs>
              <a:gs pos="100000">
                <a:schemeClr val="accent1">
                  <a:alpha val="40000"/>
                </a:schemeClr>
              </a:gs>
            </a:gsLst>
            <a:lin ang="57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79582921"/>
      </p:ext>
    </p:extLst>
  </p:cSld>
  <p:clrMapOvr>
    <a:masterClrMapping/>
  </p:clrMapOvr>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A9F42-7FF7-F803-C075-BC4968D35E34}"/>
              </a:ext>
            </a:extLst>
          </p:cNvPr>
          <p:cNvSpPr>
            <a:spLocks noGrp="1"/>
          </p:cNvSpPr>
          <p:nvPr>
            <p:ph type="title"/>
          </p:nvPr>
        </p:nvSpPr>
        <p:spPr>
          <a:xfrm>
            <a:off x="301752" y="1005840"/>
            <a:ext cx="9906000" cy="801042"/>
          </a:xfrm>
        </p:spPr>
        <p:txBody>
          <a:bodyPr anchor="t"/>
          <a:lstStyle/>
          <a:p>
            <a:r>
              <a:rPr lang="en-US"/>
              <a:t>Click to edit Master title style</a:t>
            </a:r>
          </a:p>
        </p:txBody>
      </p:sp>
      <p:sp>
        <p:nvSpPr>
          <p:cNvPr id="3" name="Date Placeholder 2">
            <a:extLst>
              <a:ext uri="{FF2B5EF4-FFF2-40B4-BE49-F238E27FC236}">
                <a16:creationId xmlns:a16="http://schemas.microsoft.com/office/drawing/2014/main" id="{E89E8268-7232-2944-F1BD-399F9419B563}"/>
              </a:ext>
            </a:extLst>
          </p:cNvPr>
          <p:cNvSpPr>
            <a:spLocks noGrp="1"/>
          </p:cNvSpPr>
          <p:nvPr>
            <p:ph type="dt" sz="half" idx="10"/>
          </p:nvPr>
        </p:nvSpPr>
        <p:spPr/>
        <p:txBody>
          <a:bodyPr/>
          <a:lstStyle/>
          <a:p>
            <a:fld id="{16C42483-B3E3-4399-B6B2-4B1D067F8CE5}" type="datetime1">
              <a:rPr lang="en-US" smtClean="0"/>
              <a:t>7/21/2026</a:t>
            </a:fld>
            <a:endParaRPr lang="en-US"/>
          </a:p>
        </p:txBody>
      </p:sp>
      <p:sp>
        <p:nvSpPr>
          <p:cNvPr id="4" name="Footer Placeholder 3">
            <a:extLst>
              <a:ext uri="{FF2B5EF4-FFF2-40B4-BE49-F238E27FC236}">
                <a16:creationId xmlns:a16="http://schemas.microsoft.com/office/drawing/2014/main" id="{6B968DDD-323F-89A1-84E3-DDBA626D9386}"/>
              </a:ext>
            </a:extLst>
          </p:cNvPr>
          <p:cNvSpPr>
            <a:spLocks noGrp="1"/>
          </p:cNvSpPr>
          <p:nvPr>
            <p:ph type="ftr" sz="quarter" idx="11"/>
          </p:nvPr>
        </p:nvSpPr>
        <p:spPr/>
        <p:txBody>
          <a:bodyPr/>
          <a:lstStyle/>
          <a:p>
            <a:r>
              <a:rPr lang="en-US"/>
              <a:t>Sample Footer Text</a:t>
            </a:r>
          </a:p>
        </p:txBody>
      </p:sp>
      <p:sp>
        <p:nvSpPr>
          <p:cNvPr id="5" name="Slide Number Placeholder 4">
            <a:extLst>
              <a:ext uri="{FF2B5EF4-FFF2-40B4-BE49-F238E27FC236}">
                <a16:creationId xmlns:a16="http://schemas.microsoft.com/office/drawing/2014/main" id="{98FBDC76-671D-1671-DCE2-D5658BD40E29}"/>
              </a:ext>
            </a:extLst>
          </p:cNvPr>
          <p:cNvSpPr>
            <a:spLocks noGrp="1"/>
          </p:cNvSpPr>
          <p:nvPr>
            <p:ph type="sldNum" sz="quarter" idx="12"/>
          </p:nvPr>
        </p:nvSpPr>
        <p:spPr/>
        <p:txBody>
          <a:bodyPr/>
          <a:lstStyle/>
          <a:p>
            <a:fld id="{5E0677F5-4A8A-4BF1-96BE-3BAE8FBAFE2E}" type="slidenum">
              <a:rPr lang="en-US" smtClean="0"/>
              <a:t>‹#›</a:t>
            </a:fld>
            <a:endParaRPr lang="en-US"/>
          </a:p>
        </p:txBody>
      </p:sp>
    </p:spTree>
    <p:extLst>
      <p:ext uri="{BB962C8B-B14F-4D97-AF65-F5344CB8AC3E}">
        <p14:creationId xmlns:p14="http://schemas.microsoft.com/office/powerpoint/2010/main" val="3026394624"/>
      </p:ext>
    </p:extLst>
  </p:cSld>
  <p:clrMapOvr>
    <a:masterClrMapping/>
  </p:clrMapOvr>
  <p:hf sldNum="0"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Empty">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9BC4D82-0182-501C-9231-46767680476E}"/>
              </a:ext>
            </a:extLst>
          </p:cNvPr>
          <p:cNvSpPr>
            <a:spLocks noGrp="1"/>
          </p:cNvSpPr>
          <p:nvPr>
            <p:ph type="dt" sz="half" idx="10"/>
          </p:nvPr>
        </p:nvSpPr>
        <p:spPr/>
        <p:txBody>
          <a:bodyPr/>
          <a:lstStyle/>
          <a:p>
            <a:fld id="{9A36574F-2CAD-411B-9EF3-12D0DF2C09EB}" type="datetime1">
              <a:rPr lang="en-US" smtClean="0"/>
              <a:t>7/21/2026</a:t>
            </a:fld>
            <a:endParaRPr lang="en-US"/>
          </a:p>
        </p:txBody>
      </p:sp>
      <p:sp>
        <p:nvSpPr>
          <p:cNvPr id="3" name="Footer Placeholder 2">
            <a:extLst>
              <a:ext uri="{FF2B5EF4-FFF2-40B4-BE49-F238E27FC236}">
                <a16:creationId xmlns:a16="http://schemas.microsoft.com/office/drawing/2014/main" id="{10EAA6C9-A7F3-19F1-D17C-A1D83FAF553F}"/>
              </a:ext>
            </a:extLst>
          </p:cNvPr>
          <p:cNvSpPr>
            <a:spLocks noGrp="1"/>
          </p:cNvSpPr>
          <p:nvPr>
            <p:ph type="ftr" sz="quarter" idx="11"/>
          </p:nvPr>
        </p:nvSpPr>
        <p:spPr/>
        <p:txBody>
          <a:bodyPr/>
          <a:lstStyle/>
          <a:p>
            <a:r>
              <a:rPr lang="en-US"/>
              <a:t>Sample Footer Text</a:t>
            </a:r>
          </a:p>
        </p:txBody>
      </p:sp>
      <p:sp>
        <p:nvSpPr>
          <p:cNvPr id="4" name="Slide Number Placeholder 3">
            <a:extLst>
              <a:ext uri="{FF2B5EF4-FFF2-40B4-BE49-F238E27FC236}">
                <a16:creationId xmlns:a16="http://schemas.microsoft.com/office/drawing/2014/main" id="{34EBB816-1B94-116F-92D4-6043AE9E0C6B}"/>
              </a:ext>
            </a:extLst>
          </p:cNvPr>
          <p:cNvSpPr>
            <a:spLocks noGrp="1"/>
          </p:cNvSpPr>
          <p:nvPr>
            <p:ph type="sldNum" sz="quarter" idx="12"/>
          </p:nvPr>
        </p:nvSpPr>
        <p:spPr/>
        <p:txBody>
          <a:bodyPr/>
          <a:lstStyle/>
          <a:p>
            <a:fld id="{5E0677F5-4A8A-4BF1-96BE-3BAE8FBAFE2E}" type="slidenum">
              <a:rPr lang="en-US" smtClean="0"/>
              <a:t>‹#›</a:t>
            </a:fld>
            <a:endParaRPr lang="en-US"/>
          </a:p>
        </p:txBody>
      </p:sp>
    </p:spTree>
    <p:extLst>
      <p:ext uri="{BB962C8B-B14F-4D97-AF65-F5344CB8AC3E}">
        <p14:creationId xmlns:p14="http://schemas.microsoft.com/office/powerpoint/2010/main" val="3629461966"/>
      </p:ext>
    </p:extLst>
  </p:cSld>
  <p:clrMapOvr>
    <a:masterClrMapping/>
  </p:clrMapOvr>
  <p:hf sldNum="0"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DEFAUL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89430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301752" y="722282"/>
            <a:ext cx="9830017" cy="731520"/>
          </a:xfrm>
        </p:spPr>
        <p:txBody>
          <a:bodyPr anchor="b">
            <a:normAutofit/>
          </a:bodyPr>
          <a:lstStyle>
            <a:lvl1pPr>
              <a:defRPr sz="2800">
                <a:solidFill>
                  <a:schemeClr val="tx1"/>
                </a:solidFill>
              </a:defRPr>
            </a:lvl1p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45602332-ECCE-37C9-0CA1-1743D107C8E3}"/>
              </a:ext>
            </a:extLst>
          </p:cNvPr>
          <p:cNvSpPr>
            <a:spLocks noGrp="1"/>
          </p:cNvSpPr>
          <p:nvPr>
            <p:ph type="dt" sz="half" idx="14"/>
          </p:nvPr>
        </p:nvSpPr>
        <p:spPr/>
        <p:txBody>
          <a:bodyPr/>
          <a:lstStyle/>
          <a:p>
            <a:fld id="{80EE6BAA-0080-49BB-A5F6-D96B22DFE410}" type="datetime1">
              <a:rPr lang="en-US" smtClean="0"/>
              <a:t>7/21/2026</a:t>
            </a:fld>
            <a:endParaRPr lang="en-US"/>
          </a:p>
        </p:txBody>
      </p:sp>
      <p:sp>
        <p:nvSpPr>
          <p:cNvPr id="7" name="Footer Placeholder 6">
            <a:extLst>
              <a:ext uri="{FF2B5EF4-FFF2-40B4-BE49-F238E27FC236}">
                <a16:creationId xmlns:a16="http://schemas.microsoft.com/office/drawing/2014/main" id="{CA8E192A-D6F1-1585-7133-0041C85402EF}"/>
              </a:ext>
            </a:extLst>
          </p:cNvPr>
          <p:cNvSpPr>
            <a:spLocks noGrp="1"/>
          </p:cNvSpPr>
          <p:nvPr>
            <p:ph type="ftr" sz="quarter" idx="15"/>
          </p:nvPr>
        </p:nvSpPr>
        <p:spPr/>
        <p:txBody>
          <a:bodyPr/>
          <a:lstStyle/>
          <a:p>
            <a:r>
              <a:rPr lang="en-US"/>
              <a:t>Sample Footer Text</a:t>
            </a:r>
          </a:p>
        </p:txBody>
      </p:sp>
      <p:sp>
        <p:nvSpPr>
          <p:cNvPr id="9" name="Slide Number Placeholder 8">
            <a:extLst>
              <a:ext uri="{FF2B5EF4-FFF2-40B4-BE49-F238E27FC236}">
                <a16:creationId xmlns:a16="http://schemas.microsoft.com/office/drawing/2014/main" id="{8437B541-595D-1700-6A76-9AF7590B1866}"/>
              </a:ext>
            </a:extLst>
          </p:cNvPr>
          <p:cNvSpPr>
            <a:spLocks noGrp="1"/>
          </p:cNvSpPr>
          <p:nvPr>
            <p:ph type="sldNum" sz="quarter" idx="16"/>
          </p:nvPr>
        </p:nvSpPr>
        <p:spPr/>
        <p:txBody>
          <a:bodyPr/>
          <a:lstStyle/>
          <a:p>
            <a:fld id="{5E0677F5-4A8A-4BF1-96BE-3BAE8FBAFE2E}" type="slidenum">
              <a:rPr lang="en-US" smtClean="0"/>
              <a:t>‹#›</a:t>
            </a:fld>
            <a:endParaRPr lang="en-US"/>
          </a:p>
        </p:txBody>
      </p:sp>
      <p:sp>
        <p:nvSpPr>
          <p:cNvPr id="8" name="Content Placeholder 7">
            <a:extLst>
              <a:ext uri="{FF2B5EF4-FFF2-40B4-BE49-F238E27FC236}">
                <a16:creationId xmlns:a16="http://schemas.microsoft.com/office/drawing/2014/main" id="{C6F072A2-EBC7-B7EA-DA98-BAC0AA46E7A4}"/>
              </a:ext>
            </a:extLst>
          </p:cNvPr>
          <p:cNvSpPr>
            <a:spLocks noGrp="1"/>
          </p:cNvSpPr>
          <p:nvPr>
            <p:ph sz="quarter" idx="13"/>
          </p:nvPr>
        </p:nvSpPr>
        <p:spPr>
          <a:xfrm>
            <a:off x="301752" y="2011680"/>
            <a:ext cx="11402568" cy="4389120"/>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4" name="Straight Connector 3">
            <a:extLst>
              <a:ext uri="{FF2B5EF4-FFF2-40B4-BE49-F238E27FC236}">
                <a16:creationId xmlns:a16="http://schemas.microsoft.com/office/drawing/2014/main" id="{F14132CA-3777-075A-ECC4-B9DEFA9B3CEB}"/>
              </a:ext>
            </a:extLst>
          </p:cNvPr>
          <p:cNvCxnSpPr>
            <a:cxnSpLocks/>
          </p:cNvCxnSpPr>
          <p:nvPr/>
        </p:nvCxnSpPr>
        <p:spPr>
          <a:xfrm flipH="1">
            <a:off x="394716" y="1704836"/>
            <a:ext cx="11402568" cy="0"/>
          </a:xfrm>
          <a:prstGeom prst="line">
            <a:avLst/>
          </a:prstGeom>
          <a:ln w="6350">
            <a:solidFill>
              <a:schemeClr val="tx1">
                <a:lumMod val="50000"/>
                <a:alpha val="6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6679138"/>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Title with Picture 2">
    <p:bg>
      <p:bgPr>
        <a:solidFill>
          <a:schemeClr val="bg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7C87932-7DAB-7F93-5E51-7AEEA5AC7FEA}"/>
              </a:ext>
            </a:extLst>
          </p:cNvPr>
          <p:cNvSpPr>
            <a:spLocks noGrp="1"/>
          </p:cNvSpPr>
          <p:nvPr>
            <p:ph type="pic" sz="quarter" idx="13" hasCustomPrompt="1"/>
          </p:nvPr>
        </p:nvSpPr>
        <p:spPr>
          <a:xfrm>
            <a:off x="0" y="0"/>
            <a:ext cx="12192000" cy="6858000"/>
          </a:xfrm>
          <a:blipFill>
            <a:blip r:embed="rId2">
              <a:alphaModFix amt="70000"/>
            </a:blip>
            <a:stretch>
              <a:fillRect l="-2" t="-1" b="-19091"/>
            </a:stretch>
          </a:blipFill>
        </p:spPr>
        <p:txBody>
          <a:bodyPr/>
          <a:lstStyle>
            <a:lvl1pPr>
              <a:defRPr/>
            </a:lvl1pPr>
          </a:lstStyle>
          <a:p>
            <a:r>
              <a:rPr lang="en-US" dirty="0"/>
              <a:t>   </a:t>
            </a:r>
          </a:p>
        </p:txBody>
      </p:sp>
      <p:sp>
        <p:nvSpPr>
          <p:cNvPr id="10" name="Title 9">
            <a:extLst>
              <a:ext uri="{FF2B5EF4-FFF2-40B4-BE49-F238E27FC236}">
                <a16:creationId xmlns:a16="http://schemas.microsoft.com/office/drawing/2014/main" id="{D35AE1E4-9BA4-415B-370F-31BCBBC952D7}"/>
              </a:ext>
            </a:extLst>
          </p:cNvPr>
          <p:cNvSpPr>
            <a:spLocks noGrp="1"/>
          </p:cNvSpPr>
          <p:nvPr>
            <p:ph type="title"/>
          </p:nvPr>
        </p:nvSpPr>
        <p:spPr>
          <a:xfrm>
            <a:off x="6096000" y="-1"/>
            <a:ext cx="6096000" cy="6857999"/>
          </a:xfrm>
          <a:gradFill>
            <a:gsLst>
              <a:gs pos="100000">
                <a:schemeClr val="bg2">
                  <a:alpha val="90000"/>
                </a:schemeClr>
              </a:gs>
              <a:gs pos="34000">
                <a:srgbClr val="061F7B">
                  <a:alpha val="5000"/>
                  <a:lumMod val="74000"/>
                </a:srgbClr>
              </a:gs>
              <a:gs pos="15000">
                <a:schemeClr val="accent1">
                  <a:lumMod val="75000"/>
                  <a:alpha val="0"/>
                </a:schemeClr>
              </a:gs>
            </a:gsLst>
            <a:lin ang="600000" scaled="0"/>
          </a:gradFill>
          <a:ln>
            <a:solidFill>
              <a:schemeClr val="tx1"/>
            </a:solidFill>
          </a:ln>
        </p:spPr>
        <p:txBody>
          <a:bodyPr lIns="1600200" tIns="822960" rIns="274320" bIns="457200" anchor="t"/>
          <a:lstStyle>
            <a:lvl1pPr>
              <a:defRPr sz="4200"/>
            </a:lvl1pPr>
          </a:lstStyle>
          <a:p>
            <a:r>
              <a:rPr lang="en-US"/>
              <a:t>Click to edit Master title style</a:t>
            </a:r>
            <a:endParaRPr lang="en-US" dirty="0"/>
          </a:p>
        </p:txBody>
      </p:sp>
      <p:sp>
        <p:nvSpPr>
          <p:cNvPr id="5" name="Subtitle 2">
            <a:extLst>
              <a:ext uri="{FF2B5EF4-FFF2-40B4-BE49-F238E27FC236}">
                <a16:creationId xmlns:a16="http://schemas.microsoft.com/office/drawing/2014/main" id="{D54B625A-114F-C2DE-F195-EF26EC052662}"/>
              </a:ext>
            </a:extLst>
          </p:cNvPr>
          <p:cNvSpPr>
            <a:spLocks noGrp="1"/>
          </p:cNvSpPr>
          <p:nvPr>
            <p:ph type="subTitle" idx="1"/>
          </p:nvPr>
        </p:nvSpPr>
        <p:spPr>
          <a:xfrm>
            <a:off x="5002306" y="4231338"/>
            <a:ext cx="7189694" cy="2626661"/>
          </a:xfrm>
          <a:gradFill>
            <a:gsLst>
              <a:gs pos="63000">
                <a:schemeClr val="accent5">
                  <a:lumMod val="75000"/>
                  <a:alpha val="0"/>
                </a:schemeClr>
              </a:gs>
              <a:gs pos="100000">
                <a:schemeClr val="accent3">
                  <a:lumMod val="60000"/>
                  <a:lumOff val="40000"/>
                  <a:alpha val="69000"/>
                </a:schemeClr>
              </a:gs>
              <a:gs pos="13000">
                <a:schemeClr val="bg2">
                  <a:alpha val="0"/>
                </a:schemeClr>
              </a:gs>
            </a:gsLst>
            <a:lin ang="4200000" scaled="0"/>
          </a:gradFill>
        </p:spPr>
        <p:txBody>
          <a:bodyPr vert="horz" lIns="2743200" tIns="640080" rIns="457200" bIns="731520" rtlCol="0" anchor="b">
            <a:normAutofit/>
          </a:bodyPr>
          <a:lstStyle>
            <a:lvl1pPr marL="0" indent="0">
              <a:buNone/>
              <a:defRPr lang="en-US" sz="1400" dirty="0"/>
            </a:lvl1pPr>
          </a:lstStyle>
          <a:p>
            <a:pPr lvl="0"/>
            <a:r>
              <a:rPr lang="en-US"/>
              <a:t>Click to edit Master subtitle style</a:t>
            </a:r>
            <a:endParaRPr lang="en-US" dirty="0"/>
          </a:p>
        </p:txBody>
      </p:sp>
      <p:sp>
        <p:nvSpPr>
          <p:cNvPr id="7" name="Date Placeholder 6">
            <a:extLst>
              <a:ext uri="{FF2B5EF4-FFF2-40B4-BE49-F238E27FC236}">
                <a16:creationId xmlns:a16="http://schemas.microsoft.com/office/drawing/2014/main" id="{0F001462-21CF-5988-0554-7DB1C494B04E}"/>
              </a:ext>
            </a:extLst>
          </p:cNvPr>
          <p:cNvSpPr>
            <a:spLocks noGrp="1"/>
          </p:cNvSpPr>
          <p:nvPr>
            <p:ph type="dt" sz="half" idx="14"/>
          </p:nvPr>
        </p:nvSpPr>
        <p:spPr>
          <a:xfrm>
            <a:off x="7620000" y="210312"/>
            <a:ext cx="1473201" cy="365760"/>
          </a:xfrm>
        </p:spPr>
        <p:txBody>
          <a:bodyPr/>
          <a:lstStyle/>
          <a:p>
            <a:fld id="{21560963-1EEA-4BDE-8FF9-3FEE13B5D43C}" type="datetime1">
              <a:rPr lang="en-US" smtClean="0"/>
              <a:t>7/21/2026</a:t>
            </a:fld>
            <a:endParaRPr lang="en-US"/>
          </a:p>
        </p:txBody>
      </p:sp>
      <p:sp>
        <p:nvSpPr>
          <p:cNvPr id="8" name="Footer Placeholder 7">
            <a:extLst>
              <a:ext uri="{FF2B5EF4-FFF2-40B4-BE49-F238E27FC236}">
                <a16:creationId xmlns:a16="http://schemas.microsoft.com/office/drawing/2014/main" id="{E972D5EE-6935-237E-C4A2-C61261249F33}"/>
              </a:ext>
            </a:extLst>
          </p:cNvPr>
          <p:cNvSpPr>
            <a:spLocks noGrp="1"/>
          </p:cNvSpPr>
          <p:nvPr>
            <p:ph type="ftr" sz="quarter" idx="15"/>
          </p:nvPr>
        </p:nvSpPr>
        <p:spPr>
          <a:xfrm>
            <a:off x="9164921" y="210312"/>
            <a:ext cx="2181351" cy="365760"/>
          </a:xfrm>
        </p:spPr>
        <p:txBody>
          <a:bodyPr/>
          <a:lstStyle/>
          <a:p>
            <a:r>
              <a:rPr lang="en-US"/>
              <a:t>Sample Footer Text</a:t>
            </a:r>
          </a:p>
        </p:txBody>
      </p:sp>
      <p:sp>
        <p:nvSpPr>
          <p:cNvPr id="13" name="Slide Number Placeholder 12">
            <a:extLst>
              <a:ext uri="{FF2B5EF4-FFF2-40B4-BE49-F238E27FC236}">
                <a16:creationId xmlns:a16="http://schemas.microsoft.com/office/drawing/2014/main" id="{C81CEA4D-A8A1-D4D2-8F28-C83469372446}"/>
              </a:ext>
            </a:extLst>
          </p:cNvPr>
          <p:cNvSpPr>
            <a:spLocks noGrp="1"/>
          </p:cNvSpPr>
          <p:nvPr>
            <p:ph type="sldNum" sz="quarter" idx="16"/>
          </p:nvPr>
        </p:nvSpPr>
        <p:spPr>
          <a:xfrm>
            <a:off x="11447711" y="210312"/>
            <a:ext cx="448805" cy="365760"/>
          </a:xfrm>
        </p:spPr>
        <p:txBody>
          <a:bodyPr/>
          <a:lstStyle/>
          <a:p>
            <a:fld id="{5E0677F5-4A8A-4BF1-96BE-3BAE8FBAFE2E}" type="slidenum">
              <a:rPr lang="en-US" smtClean="0"/>
              <a:t>‹#›</a:t>
            </a:fld>
            <a:endParaRPr lang="en-US"/>
          </a:p>
        </p:txBody>
      </p:sp>
    </p:spTree>
    <p:extLst>
      <p:ext uri="{BB962C8B-B14F-4D97-AF65-F5344CB8AC3E}">
        <p14:creationId xmlns:p14="http://schemas.microsoft.com/office/powerpoint/2010/main" val="420108228"/>
      </p:ext>
    </p:extLst>
  </p:cSld>
  <p:clrMapOvr>
    <a:masterClrMapping/>
  </p:clrMapOvr>
  <p:hf sldNum="0" hdr="0" ftr="0" dt="0"/>
  <p:extLst>
    <p:ext uri="{DCECCB84-F9BA-43D5-87BE-67443E8EF086}">
      <p15:sldGuideLst xmlns:p15="http://schemas.microsoft.com/office/powerpoint/2012/main">
        <p15:guide id="6"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Title">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6A70A2D-6A6F-D8FD-B860-1F184E1B5E94}"/>
              </a:ext>
            </a:extLst>
          </p:cNvPr>
          <p:cNvSpPr>
            <a:spLocks noGrp="1"/>
          </p:cNvSpPr>
          <p:nvPr>
            <p:ph type="title"/>
          </p:nvPr>
        </p:nvSpPr>
        <p:spPr>
          <a:xfrm>
            <a:off x="274320" y="1133214"/>
            <a:ext cx="11631478" cy="1825674"/>
          </a:xfrm>
        </p:spPr>
        <p:txBody>
          <a:bodyPr anchor="t"/>
          <a:lstStyle>
            <a:lvl1pPr>
              <a:defRPr sz="5000"/>
            </a:lvl1pPr>
          </a:lstStyle>
          <a:p>
            <a:r>
              <a:rPr lang="en-US"/>
              <a:t>Click to edit Master title style</a:t>
            </a:r>
          </a:p>
        </p:txBody>
      </p:sp>
      <p:sp>
        <p:nvSpPr>
          <p:cNvPr id="7" name="Subtitle 2">
            <a:extLst>
              <a:ext uri="{FF2B5EF4-FFF2-40B4-BE49-F238E27FC236}">
                <a16:creationId xmlns:a16="http://schemas.microsoft.com/office/drawing/2014/main" id="{D95EA3D9-98A4-3891-668D-DF99CC18D7AC}"/>
              </a:ext>
            </a:extLst>
          </p:cNvPr>
          <p:cNvSpPr>
            <a:spLocks noGrp="1"/>
          </p:cNvSpPr>
          <p:nvPr>
            <p:ph type="subTitle" idx="1"/>
          </p:nvPr>
        </p:nvSpPr>
        <p:spPr>
          <a:xfrm>
            <a:off x="301751" y="5351226"/>
            <a:ext cx="7235954" cy="771276"/>
          </a:xfrm>
          <a:noFill/>
        </p:spPr>
        <p:txBody>
          <a:bodyPr vert="horz" lIns="91440" tIns="45720" rIns="91440" bIns="45720" rtlCol="0" anchor="t">
            <a:noAutofit/>
          </a:bodyPr>
          <a:lstStyle>
            <a:lvl1pPr marL="0" indent="0">
              <a:buNone/>
              <a:defRPr lang="en-US" sz="1800" dirty="0"/>
            </a:lvl1pPr>
          </a:lstStyle>
          <a:p>
            <a:pPr lvl="0"/>
            <a:r>
              <a:rPr lang="en-US"/>
              <a:t>Click to edit Master subtitle style</a:t>
            </a:r>
            <a:endParaRPr lang="en-US" dirty="0"/>
          </a:p>
        </p:txBody>
      </p:sp>
      <p:sp>
        <p:nvSpPr>
          <p:cNvPr id="15" name="Date Placeholder 14">
            <a:extLst>
              <a:ext uri="{FF2B5EF4-FFF2-40B4-BE49-F238E27FC236}">
                <a16:creationId xmlns:a16="http://schemas.microsoft.com/office/drawing/2014/main" id="{4E1D7382-6629-2CE5-9CD1-12C42772E0D2}"/>
              </a:ext>
            </a:extLst>
          </p:cNvPr>
          <p:cNvSpPr>
            <a:spLocks noGrp="1"/>
          </p:cNvSpPr>
          <p:nvPr>
            <p:ph type="dt" sz="half" idx="10"/>
          </p:nvPr>
        </p:nvSpPr>
        <p:spPr/>
        <p:txBody>
          <a:bodyPr/>
          <a:lstStyle/>
          <a:p>
            <a:fld id="{7DA2CEDE-2AB4-4FB8-9551-E0AA4222B1A3}" type="datetime1">
              <a:rPr lang="en-US" smtClean="0"/>
              <a:t>7/21/2026</a:t>
            </a:fld>
            <a:endParaRPr lang="en-US"/>
          </a:p>
        </p:txBody>
      </p:sp>
      <p:sp>
        <p:nvSpPr>
          <p:cNvPr id="16" name="Footer Placeholder 15">
            <a:extLst>
              <a:ext uri="{FF2B5EF4-FFF2-40B4-BE49-F238E27FC236}">
                <a16:creationId xmlns:a16="http://schemas.microsoft.com/office/drawing/2014/main" id="{04D3FCD7-2C92-02D9-B65F-03119FF69156}"/>
              </a:ext>
            </a:extLst>
          </p:cNvPr>
          <p:cNvSpPr>
            <a:spLocks noGrp="1"/>
          </p:cNvSpPr>
          <p:nvPr>
            <p:ph type="ftr" sz="quarter" idx="11"/>
          </p:nvPr>
        </p:nvSpPr>
        <p:spPr/>
        <p:txBody>
          <a:bodyPr/>
          <a:lstStyle/>
          <a:p>
            <a:r>
              <a:rPr lang="en-US"/>
              <a:t>Sample Footer Text</a:t>
            </a:r>
          </a:p>
        </p:txBody>
      </p:sp>
      <p:sp>
        <p:nvSpPr>
          <p:cNvPr id="17" name="Slide Number Placeholder 16">
            <a:extLst>
              <a:ext uri="{FF2B5EF4-FFF2-40B4-BE49-F238E27FC236}">
                <a16:creationId xmlns:a16="http://schemas.microsoft.com/office/drawing/2014/main" id="{6825B394-7F27-6399-8BDB-45CADE4F48C2}"/>
              </a:ext>
            </a:extLst>
          </p:cNvPr>
          <p:cNvSpPr>
            <a:spLocks noGrp="1"/>
          </p:cNvSpPr>
          <p:nvPr>
            <p:ph type="sldNum" sz="quarter" idx="12"/>
          </p:nvPr>
        </p:nvSpPr>
        <p:spPr/>
        <p:txBody>
          <a:bodyPr/>
          <a:lstStyle/>
          <a:p>
            <a:fld id="{5E0677F5-4A8A-4BF1-96BE-3BAE8FBAFE2E}" type="slidenum">
              <a:rPr lang="en-US" smtClean="0"/>
              <a:pPr/>
              <a:t>‹#›</a:t>
            </a:fld>
            <a:endParaRPr lang="en-US"/>
          </a:p>
        </p:txBody>
      </p:sp>
      <p:sp>
        <p:nvSpPr>
          <p:cNvPr id="11" name="Rectangle 10">
            <a:extLst>
              <a:ext uri="{FF2B5EF4-FFF2-40B4-BE49-F238E27FC236}">
                <a16:creationId xmlns:a16="http://schemas.microsoft.com/office/drawing/2014/main" id="{6D514160-DA6E-9655-9294-6538F297B73D}"/>
              </a:ext>
            </a:extLst>
          </p:cNvPr>
          <p:cNvSpPr/>
          <p:nvPr/>
        </p:nvSpPr>
        <p:spPr>
          <a:xfrm rot="10800000">
            <a:off x="0" y="3432121"/>
            <a:ext cx="12192000" cy="1825033"/>
          </a:xfrm>
          <a:prstGeom prst="rect">
            <a:avLst/>
          </a:prstGeom>
          <a:gradFill>
            <a:gsLst>
              <a:gs pos="63000">
                <a:schemeClr val="bg2">
                  <a:alpha val="0"/>
                </a:schemeClr>
              </a:gs>
              <a:gs pos="100000">
                <a:schemeClr val="accent1">
                  <a:lumMod val="75000"/>
                </a:schemeClr>
              </a:gs>
            </a:gsLst>
            <a:lin ang="5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2EC29EB-3E43-F1FF-EB6B-9F5C908FFCC8}"/>
              </a:ext>
            </a:extLst>
          </p:cNvPr>
          <p:cNvSpPr/>
          <p:nvPr/>
        </p:nvSpPr>
        <p:spPr>
          <a:xfrm rot="16200000" flipH="1">
            <a:off x="5938634" y="-996853"/>
            <a:ext cx="1825034" cy="10681699"/>
          </a:xfrm>
          <a:prstGeom prst="rect">
            <a:avLst/>
          </a:prstGeom>
          <a:gradFill>
            <a:gsLst>
              <a:gs pos="56000">
                <a:schemeClr val="bg1">
                  <a:alpha val="0"/>
                </a:schemeClr>
              </a:gs>
              <a:gs pos="100000">
                <a:schemeClr val="accent6"/>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76036250"/>
      </p:ext>
    </p:extLst>
  </p:cSld>
  <p:clrMapOvr>
    <a:masterClrMapping/>
  </p:clrMapOvr>
  <p:hf sldNum="0" hdr="0" ftr="0" dt="0"/>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3D93006-CD9A-ACB8-4DFF-755585BD51C6}"/>
              </a:ext>
            </a:extLst>
          </p:cNvPr>
          <p:cNvSpPr/>
          <p:nvPr/>
        </p:nvSpPr>
        <p:spPr>
          <a:xfrm rot="5400000" flipH="1" flipV="1">
            <a:off x="-367222" y="367225"/>
            <a:ext cx="6866356" cy="6131909"/>
          </a:xfrm>
          <a:prstGeom prst="rect">
            <a:avLst/>
          </a:prstGeom>
          <a:gradFill>
            <a:gsLst>
              <a:gs pos="13000">
                <a:schemeClr val="accent2"/>
              </a:gs>
              <a:gs pos="60000">
                <a:schemeClr val="bg2">
                  <a:alpha val="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7" name="Rectangle 6">
            <a:extLst>
              <a:ext uri="{FF2B5EF4-FFF2-40B4-BE49-F238E27FC236}">
                <a16:creationId xmlns:a16="http://schemas.microsoft.com/office/drawing/2014/main" id="{A35B8330-0A40-6340-3205-86A38459537F}"/>
              </a:ext>
            </a:extLst>
          </p:cNvPr>
          <p:cNvSpPr/>
          <p:nvPr/>
        </p:nvSpPr>
        <p:spPr>
          <a:xfrm rot="5400000" flipV="1">
            <a:off x="-1977949" y="2307330"/>
            <a:ext cx="6528619" cy="2572719"/>
          </a:xfrm>
          <a:prstGeom prst="rect">
            <a:avLst/>
          </a:prstGeom>
          <a:gradFill>
            <a:gsLst>
              <a:gs pos="0">
                <a:schemeClr val="accent1">
                  <a:lumMod val="75000"/>
                </a:schemeClr>
              </a:gs>
              <a:gs pos="42000">
                <a:schemeClr val="bg2">
                  <a:alpha val="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Rectangle 5">
            <a:extLst>
              <a:ext uri="{FF2B5EF4-FFF2-40B4-BE49-F238E27FC236}">
                <a16:creationId xmlns:a16="http://schemas.microsoft.com/office/drawing/2014/main" id="{72AFF5B4-F60C-7639-0259-DAA1F9833429}"/>
              </a:ext>
            </a:extLst>
          </p:cNvPr>
          <p:cNvSpPr/>
          <p:nvPr/>
        </p:nvSpPr>
        <p:spPr>
          <a:xfrm rot="10800000">
            <a:off x="1" y="4216109"/>
            <a:ext cx="8887299" cy="2644533"/>
          </a:xfrm>
          <a:prstGeom prst="rect">
            <a:avLst/>
          </a:prstGeom>
          <a:gradFill>
            <a:gsLst>
              <a:gs pos="0">
                <a:schemeClr val="accent3">
                  <a:lumMod val="60000"/>
                  <a:lumOff val="40000"/>
                </a:schemeClr>
              </a:gs>
              <a:gs pos="49000">
                <a:schemeClr val="accent4">
                  <a:lumMod val="75000"/>
                  <a:alpha val="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itle 1">
            <a:extLst>
              <a:ext uri="{FF2B5EF4-FFF2-40B4-BE49-F238E27FC236}">
                <a16:creationId xmlns:a16="http://schemas.microsoft.com/office/drawing/2014/main" id="{8892EA34-13CC-54C1-DE3D-4F1D5D55C9A7}"/>
              </a:ext>
            </a:extLst>
          </p:cNvPr>
          <p:cNvSpPr>
            <a:spLocks noGrp="1"/>
          </p:cNvSpPr>
          <p:nvPr>
            <p:ph type="title"/>
          </p:nvPr>
        </p:nvSpPr>
        <p:spPr>
          <a:xfrm>
            <a:off x="3018499" y="952500"/>
            <a:ext cx="8887299" cy="5636798"/>
          </a:xfrm>
        </p:spPr>
        <p:txBody>
          <a:bodyPr anchor="b">
            <a:normAutofit/>
          </a:bodyPr>
          <a:lstStyle>
            <a:lvl1pPr algn="r">
              <a:defRPr sz="7200">
                <a:solidFill>
                  <a:schemeClr val="tx1"/>
                </a:solidFill>
              </a:defRPr>
            </a:lvl1pPr>
          </a:lstStyle>
          <a:p>
            <a:r>
              <a:rPr lang="en-US"/>
              <a:t>Click to edit Master title style</a:t>
            </a:r>
          </a:p>
        </p:txBody>
      </p:sp>
      <p:sp>
        <p:nvSpPr>
          <p:cNvPr id="3" name="Date Placeholder 2">
            <a:extLst>
              <a:ext uri="{FF2B5EF4-FFF2-40B4-BE49-F238E27FC236}">
                <a16:creationId xmlns:a16="http://schemas.microsoft.com/office/drawing/2014/main" id="{3FCA76BF-5E58-9143-643F-6B06864B8735}"/>
              </a:ext>
            </a:extLst>
          </p:cNvPr>
          <p:cNvSpPr>
            <a:spLocks noGrp="1"/>
          </p:cNvSpPr>
          <p:nvPr>
            <p:ph type="dt" sz="half" idx="10"/>
          </p:nvPr>
        </p:nvSpPr>
        <p:spPr/>
        <p:txBody>
          <a:bodyPr/>
          <a:lstStyle/>
          <a:p>
            <a:fld id="{7DA2CEDE-2AB4-4FB8-9551-E0AA4222B1A3}" type="datetime1">
              <a:rPr lang="en-US" smtClean="0"/>
              <a:t>7/21/2026</a:t>
            </a:fld>
            <a:endParaRPr lang="en-US"/>
          </a:p>
        </p:txBody>
      </p:sp>
      <p:sp>
        <p:nvSpPr>
          <p:cNvPr id="4" name="Footer Placeholder 3">
            <a:extLst>
              <a:ext uri="{FF2B5EF4-FFF2-40B4-BE49-F238E27FC236}">
                <a16:creationId xmlns:a16="http://schemas.microsoft.com/office/drawing/2014/main" id="{006C9F8B-DAAC-4FD9-5257-842E1B079B6D}"/>
              </a:ext>
            </a:extLst>
          </p:cNvPr>
          <p:cNvSpPr>
            <a:spLocks noGrp="1"/>
          </p:cNvSpPr>
          <p:nvPr>
            <p:ph type="ftr" sz="quarter" idx="11"/>
          </p:nvPr>
        </p:nvSpPr>
        <p:spPr/>
        <p:txBody>
          <a:bodyPr/>
          <a:lstStyle/>
          <a:p>
            <a:r>
              <a:rPr lang="en-US"/>
              <a:t>Sample Footer Text</a:t>
            </a:r>
          </a:p>
        </p:txBody>
      </p:sp>
      <p:sp>
        <p:nvSpPr>
          <p:cNvPr id="8" name="Slide Number Placeholder 7">
            <a:extLst>
              <a:ext uri="{FF2B5EF4-FFF2-40B4-BE49-F238E27FC236}">
                <a16:creationId xmlns:a16="http://schemas.microsoft.com/office/drawing/2014/main" id="{DEF8E261-B260-D169-5279-F4153543A76C}"/>
              </a:ext>
            </a:extLst>
          </p:cNvPr>
          <p:cNvSpPr>
            <a:spLocks noGrp="1"/>
          </p:cNvSpPr>
          <p:nvPr>
            <p:ph type="sldNum" sz="quarter" idx="12"/>
          </p:nvPr>
        </p:nvSpPr>
        <p:spPr/>
        <p:txBody>
          <a:bodyPr/>
          <a:lstStyle/>
          <a:p>
            <a:fld id="{5E0677F5-4A8A-4BF1-96BE-3BAE8FBAFE2E}" type="slidenum">
              <a:rPr lang="en-US" smtClean="0"/>
              <a:pPr/>
              <a:t>‹#›</a:t>
            </a:fld>
            <a:endParaRPr lang="en-US"/>
          </a:p>
        </p:txBody>
      </p:sp>
    </p:spTree>
    <p:extLst>
      <p:ext uri="{BB962C8B-B14F-4D97-AF65-F5344CB8AC3E}">
        <p14:creationId xmlns:p14="http://schemas.microsoft.com/office/powerpoint/2010/main" val="3178787586"/>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Agenda">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31AE9B9-D0DC-50F5-FE7E-BCF950A9B60C}"/>
              </a:ext>
            </a:extLst>
          </p:cNvPr>
          <p:cNvSpPr/>
          <p:nvPr/>
        </p:nvSpPr>
        <p:spPr>
          <a:xfrm>
            <a:off x="28450" y="0"/>
            <a:ext cx="7600185" cy="6858000"/>
          </a:xfrm>
          <a:prstGeom prst="rect">
            <a:avLst/>
          </a:prstGeom>
          <a:gradFill>
            <a:gsLst>
              <a:gs pos="52000">
                <a:schemeClr val="bg2">
                  <a:alpha val="0"/>
                </a:schemeClr>
              </a:gs>
              <a:gs pos="100000">
                <a:schemeClr val="accent1">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FF8F2B01-BAAD-F03E-72D9-CC472F3A5DE5}"/>
              </a:ext>
            </a:extLst>
          </p:cNvPr>
          <p:cNvSpPr/>
          <p:nvPr/>
        </p:nvSpPr>
        <p:spPr>
          <a:xfrm flipH="1" flipV="1">
            <a:off x="0" y="3409447"/>
            <a:ext cx="7609635" cy="3448553"/>
          </a:xfrm>
          <a:prstGeom prst="rect">
            <a:avLst/>
          </a:prstGeom>
          <a:gradFill>
            <a:gsLst>
              <a:gs pos="0">
                <a:schemeClr val="accent2"/>
              </a:gs>
              <a:gs pos="45000">
                <a:schemeClr val="bg2">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5" name="Rectangle 4">
            <a:extLst>
              <a:ext uri="{FF2B5EF4-FFF2-40B4-BE49-F238E27FC236}">
                <a16:creationId xmlns:a16="http://schemas.microsoft.com/office/drawing/2014/main" id="{32F5B7E4-5668-20C3-5FFF-AA7F08736507}"/>
              </a:ext>
            </a:extLst>
          </p:cNvPr>
          <p:cNvSpPr/>
          <p:nvPr/>
        </p:nvSpPr>
        <p:spPr>
          <a:xfrm rot="16200000">
            <a:off x="394816" y="-375817"/>
            <a:ext cx="6858000" cy="7609635"/>
          </a:xfrm>
          <a:prstGeom prst="rect">
            <a:avLst/>
          </a:prstGeom>
          <a:gradFill>
            <a:gsLst>
              <a:gs pos="0">
                <a:schemeClr val="tx1"/>
              </a:gs>
              <a:gs pos="18000">
                <a:schemeClr val="accent3">
                  <a:lumMod val="60000"/>
                  <a:lumOff val="40000"/>
                  <a:alpha val="72000"/>
                </a:schemeClr>
              </a:gs>
              <a:gs pos="56000">
                <a:schemeClr val="accent1">
                  <a:lumMod val="50000"/>
                  <a:alpha val="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268344FF-8882-8B2E-4777-40771425C01A}"/>
              </a:ext>
            </a:extLst>
          </p:cNvPr>
          <p:cNvSpPr/>
          <p:nvPr/>
        </p:nvSpPr>
        <p:spPr>
          <a:xfrm rot="16200000">
            <a:off x="1188613" y="417977"/>
            <a:ext cx="5518112" cy="7361933"/>
          </a:xfrm>
          <a:prstGeom prst="rect">
            <a:avLst/>
          </a:prstGeom>
          <a:gradFill flip="none" rotWithShape="1">
            <a:gsLst>
              <a:gs pos="24000">
                <a:schemeClr val="bg2">
                  <a:alpha val="0"/>
                </a:schemeClr>
              </a:gs>
              <a:gs pos="45000">
                <a:schemeClr val="bg2">
                  <a:alpha val="82000"/>
                </a:schemeClr>
              </a:gs>
              <a:gs pos="67000">
                <a:schemeClr val="bg1">
                  <a:alpha val="0"/>
                </a:schemeClr>
              </a:gs>
            </a:gsLst>
            <a:lin ang="12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8" name="Title 7">
            <a:extLst>
              <a:ext uri="{FF2B5EF4-FFF2-40B4-BE49-F238E27FC236}">
                <a16:creationId xmlns:a16="http://schemas.microsoft.com/office/drawing/2014/main" id="{5F9BCED7-6A0B-12F0-730B-5623879C9495}"/>
              </a:ext>
            </a:extLst>
          </p:cNvPr>
          <p:cNvSpPr>
            <a:spLocks noGrp="1"/>
          </p:cNvSpPr>
          <p:nvPr>
            <p:ph type="title"/>
          </p:nvPr>
        </p:nvSpPr>
        <p:spPr>
          <a:xfrm>
            <a:off x="266702" y="1714498"/>
            <a:ext cx="4960617" cy="4722876"/>
          </a:xfrm>
        </p:spPr>
        <p:txBody>
          <a:bodyPr/>
          <a:lstStyle>
            <a:lvl1pPr>
              <a:defRPr sz="5000"/>
            </a:lvl1pPr>
          </a:lstStyle>
          <a:p>
            <a:r>
              <a:rPr lang="en-US"/>
              <a:t>Click to edit Master title style</a:t>
            </a:r>
            <a:endParaRPr lang="en-US" dirty="0"/>
          </a:p>
        </p:txBody>
      </p:sp>
      <p:sp>
        <p:nvSpPr>
          <p:cNvPr id="13" name="Date Placeholder 12">
            <a:extLst>
              <a:ext uri="{FF2B5EF4-FFF2-40B4-BE49-F238E27FC236}">
                <a16:creationId xmlns:a16="http://schemas.microsoft.com/office/drawing/2014/main" id="{E14FBD3E-3A09-5EF4-6941-FFF3E03D5396}"/>
              </a:ext>
            </a:extLst>
          </p:cNvPr>
          <p:cNvSpPr>
            <a:spLocks noGrp="1"/>
          </p:cNvSpPr>
          <p:nvPr>
            <p:ph type="dt" sz="half" idx="14"/>
          </p:nvPr>
        </p:nvSpPr>
        <p:spPr/>
        <p:txBody>
          <a:bodyPr/>
          <a:lstStyle/>
          <a:p>
            <a:fld id="{7DA2CEDE-2AB4-4FB8-9551-E0AA4222B1A3}" type="datetime1">
              <a:rPr lang="en-US" smtClean="0"/>
              <a:t>7/21/2026</a:t>
            </a:fld>
            <a:endParaRPr lang="en-US"/>
          </a:p>
        </p:txBody>
      </p:sp>
      <p:sp>
        <p:nvSpPr>
          <p:cNvPr id="14" name="Footer Placeholder 13">
            <a:extLst>
              <a:ext uri="{FF2B5EF4-FFF2-40B4-BE49-F238E27FC236}">
                <a16:creationId xmlns:a16="http://schemas.microsoft.com/office/drawing/2014/main" id="{362D8C0B-F931-385E-61C9-0E7226053F00}"/>
              </a:ext>
            </a:extLst>
          </p:cNvPr>
          <p:cNvSpPr>
            <a:spLocks noGrp="1"/>
          </p:cNvSpPr>
          <p:nvPr>
            <p:ph type="ftr" sz="quarter" idx="15"/>
          </p:nvPr>
        </p:nvSpPr>
        <p:spPr>
          <a:xfrm>
            <a:off x="7909368" y="210114"/>
            <a:ext cx="2509284" cy="365760"/>
          </a:xfrm>
        </p:spPr>
        <p:txBody>
          <a:bodyPr/>
          <a:lstStyle/>
          <a:p>
            <a:r>
              <a:rPr lang="en-US"/>
              <a:t>Sample Footer Text</a:t>
            </a:r>
          </a:p>
        </p:txBody>
      </p:sp>
      <p:sp>
        <p:nvSpPr>
          <p:cNvPr id="15" name="Slide Number Placeholder 14">
            <a:extLst>
              <a:ext uri="{FF2B5EF4-FFF2-40B4-BE49-F238E27FC236}">
                <a16:creationId xmlns:a16="http://schemas.microsoft.com/office/drawing/2014/main" id="{07E96BDD-FAA3-3ABD-453F-3A62D97801B5}"/>
              </a:ext>
            </a:extLst>
          </p:cNvPr>
          <p:cNvSpPr>
            <a:spLocks noGrp="1"/>
          </p:cNvSpPr>
          <p:nvPr>
            <p:ph type="sldNum" sz="quarter" idx="16"/>
          </p:nvPr>
        </p:nvSpPr>
        <p:spPr/>
        <p:txBody>
          <a:bodyPr/>
          <a:lstStyle/>
          <a:p>
            <a:fld id="{5E0677F5-4A8A-4BF1-96BE-3BAE8FBAFE2E}" type="slidenum">
              <a:rPr lang="en-US" smtClean="0"/>
              <a:pPr/>
              <a:t>‹#›</a:t>
            </a:fld>
            <a:endParaRPr lang="en-US"/>
          </a:p>
        </p:txBody>
      </p:sp>
      <p:sp>
        <p:nvSpPr>
          <p:cNvPr id="7" name="Content Placeholder 6">
            <a:extLst>
              <a:ext uri="{FF2B5EF4-FFF2-40B4-BE49-F238E27FC236}">
                <a16:creationId xmlns:a16="http://schemas.microsoft.com/office/drawing/2014/main" id="{28C8B19A-6FC1-2B71-0BFB-9274CBF396B9}"/>
              </a:ext>
            </a:extLst>
          </p:cNvPr>
          <p:cNvSpPr>
            <a:spLocks noGrp="1"/>
          </p:cNvSpPr>
          <p:nvPr>
            <p:ph sz="quarter" idx="13"/>
          </p:nvPr>
        </p:nvSpPr>
        <p:spPr>
          <a:xfrm>
            <a:off x="7952232" y="1246951"/>
            <a:ext cx="3404277" cy="4923185"/>
          </a:xfrm>
        </p:spPr>
        <p:txBody>
          <a:bodyPr vert="horz" lIns="91440" tIns="45720" rIns="91440" bIns="45720" rtlCol="0" anchor="t">
            <a:normAutofit/>
          </a:bodyPr>
          <a:lstStyle>
            <a:lvl1pPr marL="457200" indent="-457200">
              <a:spcBef>
                <a:spcPts val="1000"/>
              </a:spcBef>
              <a:spcAft>
                <a:spcPts val="600"/>
              </a:spcAft>
              <a:buFont typeface="+mj-lt"/>
              <a:buAutoNum type="arabicPeriod"/>
              <a:defRPr lang="en-US" sz="1600" dirty="0"/>
            </a:lvl1pPr>
            <a:lvl2pPr marL="571500" indent="-342900">
              <a:spcBef>
                <a:spcPts val="1000"/>
              </a:spcBef>
              <a:spcAft>
                <a:spcPts val="600"/>
              </a:spcAft>
              <a:buFont typeface="+mj-lt"/>
              <a:buAutoNum type="arabicPeriod"/>
              <a:defRPr lang="en-US" sz="1400" dirty="0"/>
            </a:lvl2pPr>
            <a:lvl3pPr marL="800100" indent="-342900">
              <a:spcBef>
                <a:spcPts val="1000"/>
              </a:spcBef>
              <a:spcAft>
                <a:spcPts val="600"/>
              </a:spcAft>
              <a:buFont typeface="+mj-lt"/>
              <a:buAutoNum type="arabicPeriod"/>
              <a:defRPr lang="en-US" sz="1400" dirty="0"/>
            </a:lvl3pPr>
            <a:lvl4pPr>
              <a:spcBef>
                <a:spcPts val="1000"/>
              </a:spcBef>
              <a:spcAft>
                <a:spcPts val="600"/>
              </a:spcAft>
              <a:buFont typeface="+mj-lt"/>
              <a:buAutoNum type="arabicPeriod"/>
              <a:defRPr lang="en-US" sz="1400" dirty="0"/>
            </a:lvl4pPr>
            <a:lvl5pPr>
              <a:spcBef>
                <a:spcPts val="1000"/>
              </a:spcBef>
              <a:spcAft>
                <a:spcPts val="600"/>
              </a:spcAft>
              <a:buFont typeface="+mj-lt"/>
              <a:buAutoNum type="arabicPeriod"/>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a:extLst>
              <a:ext uri="{FF2B5EF4-FFF2-40B4-BE49-F238E27FC236}">
                <a16:creationId xmlns:a16="http://schemas.microsoft.com/office/drawing/2014/main" id="{5B086C0A-2B9C-7A1D-5F77-AF7402CC1F84}"/>
              </a:ext>
            </a:extLst>
          </p:cNvPr>
          <p:cNvCxnSpPr>
            <a:cxnSpLocks/>
          </p:cNvCxnSpPr>
          <p:nvPr/>
        </p:nvCxnSpPr>
        <p:spPr>
          <a:xfrm flipH="1">
            <a:off x="8002560" y="762000"/>
            <a:ext cx="3840480" cy="0"/>
          </a:xfrm>
          <a:prstGeom prst="line">
            <a:avLst/>
          </a:prstGeom>
          <a:ln w="6350">
            <a:solidFill>
              <a:schemeClr val="tx1">
                <a:lumMod val="85000"/>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58655034"/>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Agenda with Pictur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C84410D4-C581-C48F-5E1D-E93DA884342F}"/>
              </a:ext>
            </a:extLst>
          </p:cNvPr>
          <p:cNvSpPr/>
          <p:nvPr/>
        </p:nvSpPr>
        <p:spPr>
          <a:xfrm rot="10800000">
            <a:off x="14619" y="-2"/>
            <a:ext cx="12177379" cy="4492404"/>
          </a:xfrm>
          <a:prstGeom prst="rect">
            <a:avLst/>
          </a:prstGeom>
          <a:gradFill flip="none" rotWithShape="1">
            <a:gsLst>
              <a:gs pos="33000">
                <a:schemeClr val="bg2">
                  <a:alpha val="0"/>
                </a:schemeClr>
              </a:gs>
              <a:gs pos="82000">
                <a:schemeClr val="accent1">
                  <a:lumMod val="50000"/>
                  <a:alpha val="44000"/>
                </a:schemeClr>
              </a:gs>
              <a:gs pos="100000">
                <a:schemeClr val="accent3">
                  <a:lumMod val="60000"/>
                  <a:lumOff val="40000"/>
                  <a:alpha val="90000"/>
                </a:schemeClr>
              </a:gs>
            </a:gsLst>
            <a:path path="circle">
              <a:fillToRect l="100000" t="100000"/>
            </a:path>
            <a:tileRect r="-100000" b="-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FF8F2B01-BAAD-F03E-72D9-CC472F3A5DE5}"/>
              </a:ext>
            </a:extLst>
          </p:cNvPr>
          <p:cNvSpPr/>
          <p:nvPr/>
        </p:nvSpPr>
        <p:spPr>
          <a:xfrm flipH="1" flipV="1">
            <a:off x="723903" y="1161955"/>
            <a:ext cx="11468097" cy="3330447"/>
          </a:xfrm>
          <a:prstGeom prst="rect">
            <a:avLst/>
          </a:prstGeom>
          <a:gradFill>
            <a:gsLst>
              <a:gs pos="0">
                <a:schemeClr val="accent2">
                  <a:lumMod val="75000"/>
                </a:schemeClr>
              </a:gs>
              <a:gs pos="27000">
                <a:schemeClr val="bg2">
                  <a:alpha val="0"/>
                </a:schemeClr>
              </a:gs>
            </a:gsLst>
            <a:lin ang="5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 name="Rectangle 2">
            <a:extLst>
              <a:ext uri="{FF2B5EF4-FFF2-40B4-BE49-F238E27FC236}">
                <a16:creationId xmlns:a16="http://schemas.microsoft.com/office/drawing/2014/main" id="{D31AE9B9-D0DC-50F5-FE7E-BCF950A9B60C}"/>
              </a:ext>
            </a:extLst>
          </p:cNvPr>
          <p:cNvSpPr/>
          <p:nvPr/>
        </p:nvSpPr>
        <p:spPr>
          <a:xfrm rot="10800000">
            <a:off x="-14621" y="-7466"/>
            <a:ext cx="6110621" cy="2500409"/>
          </a:xfrm>
          <a:prstGeom prst="rect">
            <a:avLst/>
          </a:prstGeom>
          <a:gradFill flip="none" rotWithShape="1">
            <a:gsLst>
              <a:gs pos="63000">
                <a:schemeClr val="bg2">
                  <a:alpha val="0"/>
                </a:schemeClr>
              </a:gs>
              <a:gs pos="100000">
                <a:schemeClr val="accent1">
                  <a:lumMod val="50000"/>
                </a:schemeClr>
              </a:gs>
            </a:gsLst>
            <a:lin ang="4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B4D63E47-B71F-605F-2462-F6F2ED4F115C}"/>
              </a:ext>
            </a:extLst>
          </p:cNvPr>
          <p:cNvSpPr>
            <a:spLocks noGrp="1"/>
          </p:cNvSpPr>
          <p:nvPr>
            <p:ph type="title"/>
          </p:nvPr>
        </p:nvSpPr>
        <p:spPr>
          <a:xfrm>
            <a:off x="274320" y="1468924"/>
            <a:ext cx="5096176" cy="2461308"/>
          </a:xfrm>
        </p:spPr>
        <p:txBody>
          <a:bodyPr/>
          <a:lstStyle>
            <a:lvl1pPr>
              <a:defRPr sz="5000"/>
            </a:lvl1pPr>
          </a:lstStyle>
          <a:p>
            <a:r>
              <a:rPr lang="en-US"/>
              <a:t>Click to edit Master title style</a:t>
            </a:r>
            <a:endParaRPr lang="en-US" dirty="0"/>
          </a:p>
        </p:txBody>
      </p:sp>
      <p:sp>
        <p:nvSpPr>
          <p:cNvPr id="6" name="Date Placeholder 5">
            <a:extLst>
              <a:ext uri="{FF2B5EF4-FFF2-40B4-BE49-F238E27FC236}">
                <a16:creationId xmlns:a16="http://schemas.microsoft.com/office/drawing/2014/main" id="{C3B19A28-AC79-CF20-C703-D6B27C01698A}"/>
              </a:ext>
            </a:extLst>
          </p:cNvPr>
          <p:cNvSpPr>
            <a:spLocks noGrp="1"/>
          </p:cNvSpPr>
          <p:nvPr>
            <p:ph type="dt" sz="half" idx="14"/>
          </p:nvPr>
        </p:nvSpPr>
        <p:spPr>
          <a:xfrm>
            <a:off x="419100" y="210114"/>
            <a:ext cx="2064089" cy="365760"/>
          </a:xfrm>
        </p:spPr>
        <p:txBody>
          <a:bodyPr/>
          <a:lstStyle>
            <a:lvl1pPr>
              <a:defRPr>
                <a:solidFill>
                  <a:schemeClr val="tx1"/>
                </a:solidFill>
              </a:defRPr>
            </a:lvl1pPr>
          </a:lstStyle>
          <a:p>
            <a:fld id="{75515BC3-2A9C-497B-B82C-246EEDDDF89C}" type="datetime1">
              <a:rPr lang="en-US" smtClean="0"/>
              <a:t>7/21/2026</a:t>
            </a:fld>
            <a:endParaRPr lang="en-US"/>
          </a:p>
        </p:txBody>
      </p:sp>
      <p:sp>
        <p:nvSpPr>
          <p:cNvPr id="8" name="Footer Placeholder 7">
            <a:extLst>
              <a:ext uri="{FF2B5EF4-FFF2-40B4-BE49-F238E27FC236}">
                <a16:creationId xmlns:a16="http://schemas.microsoft.com/office/drawing/2014/main" id="{19E554EC-D104-642A-5E42-E4CFB243523F}"/>
              </a:ext>
            </a:extLst>
          </p:cNvPr>
          <p:cNvSpPr>
            <a:spLocks noGrp="1"/>
          </p:cNvSpPr>
          <p:nvPr>
            <p:ph type="ftr" sz="quarter" idx="15"/>
          </p:nvPr>
        </p:nvSpPr>
        <p:spPr>
          <a:xfrm>
            <a:off x="6477000" y="210114"/>
            <a:ext cx="3251508" cy="365760"/>
          </a:xfrm>
        </p:spPr>
        <p:txBody>
          <a:bodyPr/>
          <a:lstStyle>
            <a:lvl1pPr>
              <a:defRPr>
                <a:solidFill>
                  <a:schemeClr val="tx1"/>
                </a:solidFill>
              </a:defRPr>
            </a:lvl1pPr>
          </a:lstStyle>
          <a:p>
            <a:r>
              <a:rPr lang="en-US"/>
              <a:t>Sample Footer Text</a:t>
            </a:r>
          </a:p>
        </p:txBody>
      </p:sp>
      <p:sp>
        <p:nvSpPr>
          <p:cNvPr id="9" name="Slide Number Placeholder 8">
            <a:extLst>
              <a:ext uri="{FF2B5EF4-FFF2-40B4-BE49-F238E27FC236}">
                <a16:creationId xmlns:a16="http://schemas.microsoft.com/office/drawing/2014/main" id="{47E23A16-5291-F71A-D460-81EE611EA8B8}"/>
              </a:ext>
            </a:extLst>
          </p:cNvPr>
          <p:cNvSpPr>
            <a:spLocks noGrp="1"/>
          </p:cNvSpPr>
          <p:nvPr>
            <p:ph type="sldNum" sz="quarter" idx="16"/>
          </p:nvPr>
        </p:nvSpPr>
        <p:spPr/>
        <p:txBody>
          <a:bodyPr/>
          <a:lstStyle/>
          <a:p>
            <a:fld id="{5E0677F5-4A8A-4BF1-96BE-3BAE8FBAFE2E}" type="slidenum">
              <a:rPr lang="en-US" smtClean="0"/>
              <a:t>‹#›</a:t>
            </a:fld>
            <a:endParaRPr lang="en-US"/>
          </a:p>
        </p:txBody>
      </p:sp>
      <p:sp>
        <p:nvSpPr>
          <p:cNvPr id="7" name="Content Placeholder 6">
            <a:extLst>
              <a:ext uri="{FF2B5EF4-FFF2-40B4-BE49-F238E27FC236}">
                <a16:creationId xmlns:a16="http://schemas.microsoft.com/office/drawing/2014/main" id="{28C8B19A-6FC1-2B71-0BFB-9274CBF396B9}"/>
              </a:ext>
            </a:extLst>
          </p:cNvPr>
          <p:cNvSpPr>
            <a:spLocks noGrp="1"/>
          </p:cNvSpPr>
          <p:nvPr>
            <p:ph sz="quarter" idx="13"/>
          </p:nvPr>
        </p:nvSpPr>
        <p:spPr>
          <a:xfrm>
            <a:off x="6487383" y="1161955"/>
            <a:ext cx="4158158" cy="2768278"/>
          </a:xfrm>
        </p:spPr>
        <p:txBody>
          <a:bodyPr vert="horz" lIns="91440" tIns="45720" rIns="91440" bIns="45720" rtlCol="0" anchor="b">
            <a:normAutofit/>
          </a:bodyPr>
          <a:lstStyle>
            <a:lvl1pPr marL="457200" indent="-457200">
              <a:spcBef>
                <a:spcPts val="1000"/>
              </a:spcBef>
              <a:spcAft>
                <a:spcPts val="600"/>
              </a:spcAft>
              <a:buFont typeface="+mj-lt"/>
              <a:buAutoNum type="arabicPeriod"/>
              <a:defRPr lang="en-US" sz="1600" dirty="0"/>
            </a:lvl1pPr>
            <a:lvl2pPr marL="571500" indent="-342900">
              <a:spcBef>
                <a:spcPts val="1000"/>
              </a:spcBef>
              <a:spcAft>
                <a:spcPts val="600"/>
              </a:spcAft>
              <a:buFont typeface="+mj-lt"/>
              <a:buAutoNum type="arabicPeriod"/>
              <a:defRPr lang="en-US" sz="1400" dirty="0"/>
            </a:lvl2pPr>
            <a:lvl3pPr marL="800100" indent="-342900">
              <a:spcBef>
                <a:spcPts val="1000"/>
              </a:spcBef>
              <a:spcAft>
                <a:spcPts val="600"/>
              </a:spcAft>
              <a:buFont typeface="+mj-lt"/>
              <a:buAutoNum type="arabicPeriod"/>
              <a:defRPr lang="en-US" sz="1400" dirty="0"/>
            </a:lvl3pPr>
            <a:lvl4pPr>
              <a:spcBef>
                <a:spcPts val="1000"/>
              </a:spcBef>
              <a:spcAft>
                <a:spcPts val="600"/>
              </a:spcAft>
              <a:buFont typeface="+mj-lt"/>
              <a:buAutoNum type="arabicPeriod"/>
              <a:defRPr lang="en-US" sz="1400" dirty="0"/>
            </a:lvl4pPr>
            <a:lvl5pPr>
              <a:spcBef>
                <a:spcPts val="1000"/>
              </a:spcBef>
              <a:spcAft>
                <a:spcPts val="600"/>
              </a:spcAft>
              <a:buFont typeface="+mj-lt"/>
              <a:buAutoNum type="arabicPeriod"/>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Picture Placeholder 14">
            <a:extLst>
              <a:ext uri="{FF2B5EF4-FFF2-40B4-BE49-F238E27FC236}">
                <a16:creationId xmlns:a16="http://schemas.microsoft.com/office/drawing/2014/main" id="{C9B8CAF0-3749-D1CF-0FDA-20F4B5EE9862}"/>
              </a:ext>
            </a:extLst>
          </p:cNvPr>
          <p:cNvSpPr>
            <a:spLocks noGrp="1"/>
          </p:cNvSpPr>
          <p:nvPr>
            <p:ph type="pic" sz="quarter" idx="17" hasCustomPrompt="1"/>
          </p:nvPr>
        </p:nvSpPr>
        <p:spPr>
          <a:xfrm>
            <a:off x="0" y="4492402"/>
            <a:ext cx="12192000" cy="2365597"/>
          </a:xfrm>
          <a:blipFill>
            <a:blip r:embed="rId2">
              <a:alphaModFix amt="70000"/>
            </a:blip>
            <a:stretch>
              <a:fillRect/>
            </a:stretch>
          </a:blipFill>
        </p:spPr>
        <p:txBody>
          <a:bodyPr/>
          <a:lstStyle>
            <a:lvl1pPr>
              <a:defRPr/>
            </a:lvl1pPr>
          </a:lstStyle>
          <a:p>
            <a:r>
              <a:rPr lang="en-US" dirty="0"/>
              <a:t>   </a:t>
            </a:r>
          </a:p>
        </p:txBody>
      </p:sp>
    </p:spTree>
    <p:extLst>
      <p:ext uri="{BB962C8B-B14F-4D97-AF65-F5344CB8AC3E}">
        <p14:creationId xmlns:p14="http://schemas.microsoft.com/office/powerpoint/2010/main" val="3919429682"/>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Content 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C28AA25-2696-95B5-3DD1-1DDCE335B96E}"/>
              </a:ext>
            </a:extLst>
          </p:cNvPr>
          <p:cNvSpPr/>
          <p:nvPr/>
        </p:nvSpPr>
        <p:spPr>
          <a:xfrm>
            <a:off x="0" y="0"/>
            <a:ext cx="12192000" cy="6869579"/>
          </a:xfrm>
          <a:prstGeom prst="rect">
            <a:avLst/>
          </a:prstGeom>
          <a:gradFill flip="none" rotWithShape="1">
            <a:gsLst>
              <a:gs pos="23000">
                <a:schemeClr val="bg2">
                  <a:alpha val="0"/>
                </a:schemeClr>
              </a:gs>
              <a:gs pos="61000">
                <a:schemeClr val="accent1">
                  <a:lumMod val="50000"/>
                  <a:alpha val="50000"/>
                </a:schemeClr>
              </a:gs>
              <a:gs pos="100000">
                <a:schemeClr val="accent3">
                  <a:lumMod val="60000"/>
                  <a:lumOff val="40000"/>
                </a:schemeClr>
              </a:gs>
            </a:gsLst>
            <a:lin ang="186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DE6450F3-50BF-885C-FD60-BACC77C3F1E0}"/>
              </a:ext>
            </a:extLst>
          </p:cNvPr>
          <p:cNvSpPr/>
          <p:nvPr/>
        </p:nvSpPr>
        <p:spPr>
          <a:xfrm flipH="1" flipV="1">
            <a:off x="0" y="1727456"/>
            <a:ext cx="12192001" cy="5130541"/>
          </a:xfrm>
          <a:prstGeom prst="rect">
            <a:avLst/>
          </a:prstGeom>
          <a:gradFill>
            <a:gsLst>
              <a:gs pos="0">
                <a:schemeClr val="accent2">
                  <a:lumMod val="75000"/>
                </a:schemeClr>
              </a:gs>
              <a:gs pos="45000">
                <a:schemeClr val="bg2">
                  <a:alpha val="0"/>
                </a:schemeClr>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9" name="Rectangle 8">
            <a:extLst>
              <a:ext uri="{FF2B5EF4-FFF2-40B4-BE49-F238E27FC236}">
                <a16:creationId xmlns:a16="http://schemas.microsoft.com/office/drawing/2014/main" id="{3D53C05B-A90A-250E-CBC3-E741A87656D9}"/>
              </a:ext>
            </a:extLst>
          </p:cNvPr>
          <p:cNvSpPr/>
          <p:nvPr/>
        </p:nvSpPr>
        <p:spPr>
          <a:xfrm rot="5400000">
            <a:off x="4285048" y="-1037373"/>
            <a:ext cx="6869579" cy="8944324"/>
          </a:xfrm>
          <a:prstGeom prst="rect">
            <a:avLst/>
          </a:prstGeom>
          <a:gradFill flip="none" rotWithShape="1">
            <a:gsLst>
              <a:gs pos="60000">
                <a:schemeClr val="accent5">
                  <a:alpha val="0"/>
                </a:schemeClr>
              </a:gs>
              <a:gs pos="94000">
                <a:schemeClr val="accent3">
                  <a:lumMod val="20000"/>
                  <a:lumOff val="8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D0B1BC43-B272-D419-E8BB-6EFDB7CB6DE6}"/>
              </a:ext>
            </a:extLst>
          </p:cNvPr>
          <p:cNvSpPr/>
          <p:nvPr/>
        </p:nvSpPr>
        <p:spPr>
          <a:xfrm rot="16200000">
            <a:off x="3586718" y="-681705"/>
            <a:ext cx="6783165" cy="8296238"/>
          </a:xfrm>
          <a:prstGeom prst="rect">
            <a:avLst/>
          </a:prstGeom>
          <a:gradFill flip="none" rotWithShape="1">
            <a:gsLst>
              <a:gs pos="26000">
                <a:schemeClr val="bg2"/>
              </a:gs>
              <a:gs pos="73000">
                <a:schemeClr val="bg2">
                  <a:alpha val="0"/>
                </a:schemeClr>
              </a:gs>
            </a:gsLst>
            <a:path path="circle">
              <a:fillToRect l="50000" t="50000" r="50000" b="50000"/>
            </a:path>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cxnSp>
        <p:nvCxnSpPr>
          <p:cNvPr id="11" name="Straight Connector 10">
            <a:extLst>
              <a:ext uri="{FF2B5EF4-FFF2-40B4-BE49-F238E27FC236}">
                <a16:creationId xmlns:a16="http://schemas.microsoft.com/office/drawing/2014/main" id="{9E9B18E3-016A-6508-4AB9-C1B35F40CE8C}"/>
              </a:ext>
            </a:extLst>
          </p:cNvPr>
          <p:cNvCxnSpPr>
            <a:cxnSpLocks/>
          </p:cNvCxnSpPr>
          <p:nvPr/>
        </p:nvCxnSpPr>
        <p:spPr>
          <a:xfrm flipH="1">
            <a:off x="394716" y="6101080"/>
            <a:ext cx="11402568" cy="0"/>
          </a:xfrm>
          <a:prstGeom prst="line">
            <a:avLst/>
          </a:prstGeom>
          <a:ln w="6350">
            <a:solidFill>
              <a:schemeClr val="tx1">
                <a:lumMod val="85000"/>
                <a:alpha val="50000"/>
              </a:schemeClr>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C44A4757-EA69-EF77-262C-A183AC218312}"/>
              </a:ext>
            </a:extLst>
          </p:cNvPr>
          <p:cNvSpPr/>
          <p:nvPr/>
        </p:nvSpPr>
        <p:spPr>
          <a:xfrm rot="10800000">
            <a:off x="0" y="1"/>
            <a:ext cx="12192000" cy="5281424"/>
          </a:xfrm>
          <a:prstGeom prst="rect">
            <a:avLst/>
          </a:prstGeom>
          <a:gradFill flip="none" rotWithShape="1">
            <a:gsLst>
              <a:gs pos="52000">
                <a:schemeClr val="accent2">
                  <a:lumMod val="50000"/>
                  <a:alpha val="0"/>
                </a:schemeClr>
              </a:gs>
              <a:gs pos="100000">
                <a:schemeClr val="accent1">
                  <a:lumMod val="7500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301751" y="914400"/>
            <a:ext cx="7498080" cy="2621280"/>
          </a:xfrm>
        </p:spPr>
        <p:txBody>
          <a:bodyPr anchor="b">
            <a:normAutofit/>
          </a:bodyPr>
          <a:lstStyle>
            <a:lvl1pPr>
              <a:defRPr sz="4800" b="0">
                <a:solidFill>
                  <a:schemeClr val="tx1"/>
                </a:solidFill>
              </a:defRPr>
            </a:lvl1pPr>
          </a:lstStyle>
          <a:p>
            <a:r>
              <a:rPr lang="en-US"/>
              <a:t>Click to edit Master title style</a:t>
            </a:r>
          </a:p>
        </p:txBody>
      </p:sp>
      <p:sp>
        <p:nvSpPr>
          <p:cNvPr id="4" name="Date Placeholder 3">
            <a:extLst>
              <a:ext uri="{FF2B5EF4-FFF2-40B4-BE49-F238E27FC236}">
                <a16:creationId xmlns:a16="http://schemas.microsoft.com/office/drawing/2014/main" id="{2BF3AD86-30C4-61DF-3300-53A4A4BB6D4D}"/>
              </a:ext>
            </a:extLst>
          </p:cNvPr>
          <p:cNvSpPr>
            <a:spLocks noGrp="1"/>
          </p:cNvSpPr>
          <p:nvPr>
            <p:ph type="dt" sz="half" idx="14"/>
          </p:nvPr>
        </p:nvSpPr>
        <p:spPr/>
        <p:txBody>
          <a:bodyPr/>
          <a:lstStyle/>
          <a:p>
            <a:fld id="{7DA2CEDE-2AB4-4FB8-9551-E0AA4222B1A3}" type="datetime1">
              <a:rPr lang="en-US" smtClean="0"/>
              <a:t>7/21/2026</a:t>
            </a:fld>
            <a:endParaRPr lang="en-US"/>
          </a:p>
        </p:txBody>
      </p:sp>
      <p:sp>
        <p:nvSpPr>
          <p:cNvPr id="5" name="Footer Placeholder 4">
            <a:extLst>
              <a:ext uri="{FF2B5EF4-FFF2-40B4-BE49-F238E27FC236}">
                <a16:creationId xmlns:a16="http://schemas.microsoft.com/office/drawing/2014/main" id="{B40ED380-F3FA-F88A-4719-014588A2E13B}"/>
              </a:ext>
            </a:extLst>
          </p:cNvPr>
          <p:cNvSpPr>
            <a:spLocks noGrp="1"/>
          </p:cNvSpPr>
          <p:nvPr>
            <p:ph type="ftr" sz="quarter" idx="15"/>
          </p:nvPr>
        </p:nvSpPr>
        <p:spPr/>
        <p:txBody>
          <a:bodyPr/>
          <a:lstStyle/>
          <a:p>
            <a:r>
              <a:rPr lang="en-US"/>
              <a:t>Sample Footer Text</a:t>
            </a:r>
          </a:p>
        </p:txBody>
      </p:sp>
      <p:sp>
        <p:nvSpPr>
          <p:cNvPr id="6" name="Slide Number Placeholder 5">
            <a:extLst>
              <a:ext uri="{FF2B5EF4-FFF2-40B4-BE49-F238E27FC236}">
                <a16:creationId xmlns:a16="http://schemas.microsoft.com/office/drawing/2014/main" id="{A218F7C8-EA2A-EA2C-5113-86B95AACB171}"/>
              </a:ext>
            </a:extLst>
          </p:cNvPr>
          <p:cNvSpPr>
            <a:spLocks noGrp="1"/>
          </p:cNvSpPr>
          <p:nvPr>
            <p:ph type="sldNum" sz="quarter" idx="16"/>
          </p:nvPr>
        </p:nvSpPr>
        <p:spPr/>
        <p:txBody>
          <a:bodyPr/>
          <a:lstStyle/>
          <a:p>
            <a:fld id="{5E0677F5-4A8A-4BF1-96BE-3BAE8FBAFE2E}" type="slidenum">
              <a:rPr lang="en-US" smtClean="0"/>
              <a:pPr/>
              <a:t>‹#›</a:t>
            </a:fld>
            <a:endParaRPr lang="en-US"/>
          </a:p>
        </p:txBody>
      </p:sp>
      <p:sp>
        <p:nvSpPr>
          <p:cNvPr id="8" name="Content Placeholder 7">
            <a:extLst>
              <a:ext uri="{FF2B5EF4-FFF2-40B4-BE49-F238E27FC236}">
                <a16:creationId xmlns:a16="http://schemas.microsoft.com/office/drawing/2014/main" id="{C6F072A2-EBC7-B7EA-DA98-BAC0AA46E7A4}"/>
              </a:ext>
            </a:extLst>
          </p:cNvPr>
          <p:cNvSpPr>
            <a:spLocks noGrp="1"/>
          </p:cNvSpPr>
          <p:nvPr>
            <p:ph sz="quarter" idx="13"/>
          </p:nvPr>
        </p:nvSpPr>
        <p:spPr>
          <a:xfrm>
            <a:off x="301751" y="3901440"/>
            <a:ext cx="7498080" cy="1828800"/>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92935080"/>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18" Type="http://schemas.openxmlformats.org/officeDocument/2006/relationships/slideLayout" Target="../slideLayouts/slideLayout19.xml"/><Relationship Id="rId26" Type="http://schemas.openxmlformats.org/officeDocument/2006/relationships/slideLayout" Target="../slideLayouts/slideLayout27.xml"/><Relationship Id="rId3" Type="http://schemas.openxmlformats.org/officeDocument/2006/relationships/slideLayout" Target="../slideLayouts/slideLayout4.xml"/><Relationship Id="rId21" Type="http://schemas.openxmlformats.org/officeDocument/2006/relationships/slideLayout" Target="../slideLayouts/slideLayout22.xml"/><Relationship Id="rId7" Type="http://schemas.openxmlformats.org/officeDocument/2006/relationships/slideLayout" Target="../slideLayouts/slideLayout8.xml"/><Relationship Id="rId12" Type="http://schemas.openxmlformats.org/officeDocument/2006/relationships/slideLayout" Target="../slideLayouts/slideLayout13.xml"/><Relationship Id="rId17" Type="http://schemas.openxmlformats.org/officeDocument/2006/relationships/slideLayout" Target="../slideLayouts/slideLayout18.xml"/><Relationship Id="rId25" Type="http://schemas.openxmlformats.org/officeDocument/2006/relationships/slideLayout" Target="../slideLayouts/slideLayout26.xml"/><Relationship Id="rId2" Type="http://schemas.openxmlformats.org/officeDocument/2006/relationships/slideLayout" Target="../slideLayouts/slideLayout3.xml"/><Relationship Id="rId16" Type="http://schemas.openxmlformats.org/officeDocument/2006/relationships/slideLayout" Target="../slideLayouts/slideLayout17.xml"/><Relationship Id="rId20" Type="http://schemas.openxmlformats.org/officeDocument/2006/relationships/slideLayout" Target="../slideLayouts/slideLayout21.xml"/><Relationship Id="rId29" Type="http://schemas.openxmlformats.org/officeDocument/2006/relationships/theme" Target="../theme/theme2.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24" Type="http://schemas.openxmlformats.org/officeDocument/2006/relationships/slideLayout" Target="../slideLayouts/slideLayout25.xml"/><Relationship Id="rId5" Type="http://schemas.openxmlformats.org/officeDocument/2006/relationships/slideLayout" Target="../slideLayouts/slideLayout6.xml"/><Relationship Id="rId15" Type="http://schemas.openxmlformats.org/officeDocument/2006/relationships/slideLayout" Target="../slideLayouts/slideLayout16.xml"/><Relationship Id="rId23" Type="http://schemas.openxmlformats.org/officeDocument/2006/relationships/slideLayout" Target="../slideLayouts/slideLayout24.xml"/><Relationship Id="rId28" Type="http://schemas.openxmlformats.org/officeDocument/2006/relationships/slideLayout" Target="../slideLayouts/slideLayout29.xml"/><Relationship Id="rId10" Type="http://schemas.openxmlformats.org/officeDocument/2006/relationships/slideLayout" Target="../slideLayouts/slideLayout11.xml"/><Relationship Id="rId19" Type="http://schemas.openxmlformats.org/officeDocument/2006/relationships/slideLayout" Target="../slideLayouts/slideLayout20.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slideLayout" Target="../slideLayouts/slideLayout15.xml"/><Relationship Id="rId22" Type="http://schemas.openxmlformats.org/officeDocument/2006/relationships/slideLayout" Target="../slideLayouts/slideLayout23.xml"/><Relationship Id="rId27"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1808657"/>
      </p:ext>
    </p:extLst>
  </p:cSld>
  <p:clrMap bg1="lt1" tx1="dk1" bg2="lt2" tx2="dk2" accent1="accent1" accent2="accent2" accent3="accent3" accent4="accent4" accent5="accent5" accent6="accent6" hlink="hlink" folHlink="folHlink"/>
  <p:sldLayoutIdLst>
    <p:sldLayoutId id="2147483651"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5BFB69-9245-EC58-F1DE-FEB625BD336A}"/>
              </a:ext>
            </a:extLst>
          </p:cNvPr>
          <p:cNvSpPr>
            <a:spLocks noGrp="1"/>
          </p:cNvSpPr>
          <p:nvPr>
            <p:ph type="title"/>
          </p:nvPr>
        </p:nvSpPr>
        <p:spPr>
          <a:xfrm>
            <a:off x="301752" y="869140"/>
            <a:ext cx="11604046" cy="969206"/>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3995753E-AF8A-7E04-8A1A-205B755A0215}"/>
              </a:ext>
            </a:extLst>
          </p:cNvPr>
          <p:cNvSpPr>
            <a:spLocks noGrp="1"/>
          </p:cNvSpPr>
          <p:nvPr>
            <p:ph type="dt" sz="half" idx="2"/>
          </p:nvPr>
        </p:nvSpPr>
        <p:spPr>
          <a:xfrm>
            <a:off x="301752" y="210114"/>
            <a:ext cx="1759288" cy="365760"/>
          </a:xfrm>
          <a:prstGeom prst="rect">
            <a:avLst/>
          </a:prstGeom>
        </p:spPr>
        <p:txBody>
          <a:bodyPr vert="horz" lIns="91440" tIns="45720" rIns="91440" bIns="45720" rtlCol="0" anchor="ctr"/>
          <a:lstStyle>
            <a:lvl1pPr algn="l" rtl="0">
              <a:defRPr sz="800" cap="none" spc="0" baseline="0">
                <a:solidFill>
                  <a:schemeClr val="tx1"/>
                </a:solidFill>
              </a:defRPr>
            </a:lvl1pPr>
          </a:lstStyle>
          <a:p>
            <a:fld id="{7DA2CEDE-2AB4-4FB8-9551-E0AA4222B1A3}" type="datetime1">
              <a:rPr lang="en-US" smtClean="0"/>
              <a:pPr/>
              <a:t>7/21/2026</a:t>
            </a:fld>
            <a:endParaRPr lang="en-US" dirty="0"/>
          </a:p>
        </p:txBody>
      </p:sp>
      <p:sp>
        <p:nvSpPr>
          <p:cNvPr id="5" name="Footer Placeholder 4">
            <a:extLst>
              <a:ext uri="{FF2B5EF4-FFF2-40B4-BE49-F238E27FC236}">
                <a16:creationId xmlns:a16="http://schemas.microsoft.com/office/drawing/2014/main" id="{D4E1B7C8-DA74-800B-EE14-A39E9DB32DE4}"/>
              </a:ext>
            </a:extLst>
          </p:cNvPr>
          <p:cNvSpPr>
            <a:spLocks noGrp="1"/>
          </p:cNvSpPr>
          <p:nvPr>
            <p:ph type="ftr" sz="quarter" idx="3"/>
          </p:nvPr>
        </p:nvSpPr>
        <p:spPr>
          <a:xfrm>
            <a:off x="7622485" y="210114"/>
            <a:ext cx="2509284" cy="365760"/>
          </a:xfrm>
          <a:prstGeom prst="rect">
            <a:avLst/>
          </a:prstGeom>
        </p:spPr>
        <p:txBody>
          <a:bodyPr vert="horz" lIns="91440" tIns="45720" rIns="91440" bIns="45720" rtlCol="0" anchor="ctr"/>
          <a:lstStyle>
            <a:lvl1pPr algn="l" rtl="0">
              <a:defRPr sz="800" cap="none" spc="0" baseline="0">
                <a:solidFill>
                  <a:schemeClr val="tx1"/>
                </a:solidFill>
              </a:defRPr>
            </a:lvl1pPr>
          </a:lstStyle>
          <a:p>
            <a:r>
              <a:rPr lang="en-US"/>
              <a:t>Sample Footer Text</a:t>
            </a:r>
            <a:endParaRPr lang="en-US" dirty="0"/>
          </a:p>
        </p:txBody>
      </p:sp>
      <p:sp>
        <p:nvSpPr>
          <p:cNvPr id="6" name="Slide Number Placeholder 5">
            <a:extLst>
              <a:ext uri="{FF2B5EF4-FFF2-40B4-BE49-F238E27FC236}">
                <a16:creationId xmlns:a16="http://schemas.microsoft.com/office/drawing/2014/main" id="{7AC1647D-0DF0-CA1B-F723-EF7B8F508DB7}"/>
              </a:ext>
            </a:extLst>
          </p:cNvPr>
          <p:cNvSpPr>
            <a:spLocks noGrp="1"/>
          </p:cNvSpPr>
          <p:nvPr>
            <p:ph type="sldNum" sz="quarter" idx="4"/>
          </p:nvPr>
        </p:nvSpPr>
        <p:spPr>
          <a:xfrm>
            <a:off x="11300323" y="210114"/>
            <a:ext cx="605475" cy="365760"/>
          </a:xfrm>
          <a:prstGeom prst="rect">
            <a:avLst/>
          </a:prstGeom>
        </p:spPr>
        <p:txBody>
          <a:bodyPr vert="horz" lIns="91440" tIns="45720" rIns="91440" bIns="45720" rtlCol="0" anchor="ctr"/>
          <a:lstStyle>
            <a:lvl1pPr algn="r" rtl="0">
              <a:defRPr sz="800" cap="none" spc="0" baseline="0">
                <a:solidFill>
                  <a:schemeClr val="tx1"/>
                </a:solidFill>
              </a:defRPr>
            </a:lvl1pPr>
          </a:lstStyle>
          <a:p>
            <a:fld id="{5E0677F5-4A8A-4BF1-96BE-3BAE8FBAFE2E}" type="slidenum">
              <a:rPr lang="en-US" smtClean="0"/>
              <a:pPr/>
              <a:t>‹#›</a:t>
            </a:fld>
            <a:endParaRPr lang="en-US" dirty="0"/>
          </a:p>
        </p:txBody>
      </p:sp>
      <p:sp>
        <p:nvSpPr>
          <p:cNvPr id="3" name="Text Placeholder 2">
            <a:extLst>
              <a:ext uri="{FF2B5EF4-FFF2-40B4-BE49-F238E27FC236}">
                <a16:creationId xmlns:a16="http://schemas.microsoft.com/office/drawing/2014/main" id="{5516AFD5-5144-C460-0CA4-644BC4A93C02}"/>
              </a:ext>
            </a:extLst>
          </p:cNvPr>
          <p:cNvSpPr>
            <a:spLocks noGrp="1"/>
          </p:cNvSpPr>
          <p:nvPr>
            <p:ph type="body" idx="1"/>
          </p:nvPr>
        </p:nvSpPr>
        <p:spPr>
          <a:xfrm>
            <a:off x="301752" y="2047284"/>
            <a:ext cx="11604046" cy="423464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A3E5EF3F-856F-01A0-B658-94EAB13FC060}"/>
              </a:ext>
            </a:extLst>
          </p:cNvPr>
          <p:cNvCxnSpPr>
            <a:cxnSpLocks/>
          </p:cNvCxnSpPr>
          <p:nvPr/>
        </p:nvCxnSpPr>
        <p:spPr>
          <a:xfrm flipH="1">
            <a:off x="394716" y="751313"/>
            <a:ext cx="11402568" cy="0"/>
          </a:xfrm>
          <a:prstGeom prst="line">
            <a:avLst/>
          </a:prstGeom>
          <a:ln w="6350">
            <a:solidFill>
              <a:schemeClr val="tx1">
                <a:lumMod val="75000"/>
                <a:alpha val="34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8032611"/>
      </p:ext>
    </p:extLst>
  </p:cSld>
  <p:clrMap bg1="dk1" tx1="lt1" bg2="dk2" tx2="lt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 id="2147483664" r:id="rId12"/>
    <p:sldLayoutId id="2147483665" r:id="rId13"/>
    <p:sldLayoutId id="2147483666" r:id="rId14"/>
    <p:sldLayoutId id="2147483667" r:id="rId15"/>
    <p:sldLayoutId id="2147483668" r:id="rId16"/>
    <p:sldLayoutId id="2147483669" r:id="rId17"/>
    <p:sldLayoutId id="2147483670" r:id="rId18"/>
    <p:sldLayoutId id="2147483671" r:id="rId19"/>
    <p:sldLayoutId id="2147483672" r:id="rId20"/>
    <p:sldLayoutId id="2147483673" r:id="rId21"/>
    <p:sldLayoutId id="2147483674" r:id="rId22"/>
    <p:sldLayoutId id="2147483675" r:id="rId23"/>
    <p:sldLayoutId id="2147483676" r:id="rId24"/>
    <p:sldLayoutId id="2147483677" r:id="rId25"/>
    <p:sldLayoutId id="2147483678" r:id="rId26"/>
    <p:sldLayoutId id="2147483679" r:id="rId27"/>
    <p:sldLayoutId id="2147483680" r:id="rId28"/>
  </p:sldLayoutIdLst>
  <p:hf sldNum="0" hdr="0" ftr="0" dt="0"/>
  <p:txStyles>
    <p:titleStyle>
      <a:lvl1pPr algn="l" defTabSz="914400" rtl="0" eaLnBrk="1" latinLnBrk="0" hangingPunct="1">
        <a:lnSpc>
          <a:spcPct val="85000"/>
        </a:lnSpc>
        <a:spcBef>
          <a:spcPct val="0"/>
        </a:spcBef>
        <a:buNone/>
        <a:defRPr sz="2800" b="0" kern="1200" spc="0" baseline="0">
          <a:solidFill>
            <a:schemeClr val="tx1"/>
          </a:solidFill>
          <a:latin typeface="+mj-lt"/>
          <a:ea typeface="+mj-ea"/>
          <a:cs typeface="+mj-cs"/>
        </a:defRPr>
      </a:lvl1pPr>
    </p:titleStyle>
    <p:bodyStyle>
      <a:lvl1pPr marL="0" indent="0" algn="l" defTabSz="914400" rtl="0" eaLnBrk="1" latinLnBrk="0" hangingPunct="1">
        <a:lnSpc>
          <a:spcPct val="120000"/>
        </a:lnSpc>
        <a:spcBef>
          <a:spcPts val="1000"/>
        </a:spcBef>
        <a:buFont typeface="Arial" panose="020B0604020202020204" pitchFamily="34" charset="0"/>
        <a:buNone/>
        <a:defRPr sz="1400" kern="1200" spc="0">
          <a:solidFill>
            <a:schemeClr val="tx1"/>
          </a:solidFill>
          <a:latin typeface="+mn-lt"/>
          <a:ea typeface="+mn-ea"/>
          <a:cs typeface="+mn-cs"/>
        </a:defRPr>
      </a:lvl1pPr>
      <a:lvl2pPr marL="228600" indent="0" algn="l" defTabSz="914400" rtl="0" eaLnBrk="1" latinLnBrk="0" hangingPunct="1">
        <a:lnSpc>
          <a:spcPct val="120000"/>
        </a:lnSpc>
        <a:spcBef>
          <a:spcPts val="500"/>
        </a:spcBef>
        <a:buFont typeface="Arial" panose="020B0604020202020204" pitchFamily="34" charset="0"/>
        <a:buNone/>
        <a:defRPr sz="1400" kern="1200" spc="0">
          <a:solidFill>
            <a:schemeClr val="tx1"/>
          </a:solidFill>
          <a:latin typeface="+mn-lt"/>
          <a:ea typeface="+mn-ea"/>
          <a:cs typeface="+mn-cs"/>
        </a:defRPr>
      </a:lvl2pPr>
      <a:lvl3pPr marL="457200" indent="0" algn="l" defTabSz="914400" rtl="0" eaLnBrk="1" latinLnBrk="0" hangingPunct="1">
        <a:lnSpc>
          <a:spcPct val="120000"/>
        </a:lnSpc>
        <a:spcBef>
          <a:spcPts val="500"/>
        </a:spcBef>
        <a:buFont typeface="Arial" panose="020B0604020202020204" pitchFamily="34" charset="0"/>
        <a:buNone/>
        <a:defRPr sz="1400" kern="1200" spc="0">
          <a:solidFill>
            <a:schemeClr val="tx1"/>
          </a:solidFill>
          <a:latin typeface="+mn-lt"/>
          <a:ea typeface="+mn-ea"/>
          <a:cs typeface="+mn-cs"/>
        </a:defRPr>
      </a:lvl3pPr>
      <a:lvl4pPr marL="685800" indent="0" algn="l" defTabSz="914400" rtl="0" eaLnBrk="1" latinLnBrk="0" hangingPunct="1">
        <a:lnSpc>
          <a:spcPct val="120000"/>
        </a:lnSpc>
        <a:spcBef>
          <a:spcPts val="500"/>
        </a:spcBef>
        <a:buFont typeface="Arial" panose="020B0604020202020204" pitchFamily="34" charset="0"/>
        <a:buNone/>
        <a:defRPr sz="1400" kern="1200" spc="0">
          <a:solidFill>
            <a:schemeClr val="tx1"/>
          </a:solidFill>
          <a:latin typeface="+mn-lt"/>
          <a:ea typeface="+mn-ea"/>
          <a:cs typeface="+mn-cs"/>
        </a:defRPr>
      </a:lvl4pPr>
      <a:lvl5pPr marL="914400" indent="0" algn="l" defTabSz="914400" rtl="0" eaLnBrk="1" latinLnBrk="0" hangingPunct="1">
        <a:lnSpc>
          <a:spcPct val="120000"/>
        </a:lnSpc>
        <a:spcBef>
          <a:spcPts val="500"/>
        </a:spcBef>
        <a:buFont typeface="Arial" panose="020B0604020202020204" pitchFamily="34" charset="0"/>
        <a:buNone/>
        <a:defRPr sz="14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1" pos="168">
          <p15:clr>
            <a:srgbClr val="F26B43"/>
          </p15:clr>
        </p15:guide>
        <p15:guide id="22" orient="horz" pos="2160">
          <p15:clr>
            <a:srgbClr val="F26B43"/>
          </p15:clr>
        </p15:guide>
        <p15:guide id="23" pos="4800">
          <p15:clr>
            <a:srgbClr val="F26B43"/>
          </p15:clr>
        </p15:guide>
        <p15:guide id="24" orient="horz" pos="480">
          <p15:clr>
            <a:srgbClr val="F26B43"/>
          </p15:clr>
        </p15:guide>
        <p15:guide id="25" orient="horz" pos="864">
          <p15:clr>
            <a:srgbClr val="F26B43"/>
          </p15:clr>
        </p15:guide>
        <p15:guide id="26" pos="7392">
          <p15:clr>
            <a:srgbClr val="F26B43"/>
          </p15:clr>
        </p15:guide>
        <p15:guide id="27" orient="horz" pos="3840">
          <p15:clr>
            <a:srgbClr val="F26B43"/>
          </p15:clr>
        </p15:guide>
        <p15:guide id="28" pos="240">
          <p15:clr>
            <a:srgbClr val="F26B43"/>
          </p15:clr>
        </p15:guide>
        <p15:guide id="29" pos="74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9.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1A1A1A"/>
        </a:solidFill>
        <a:effectLst/>
      </p:bgPr>
    </p:bg>
    <p:spTree>
      <p:nvGrpSpPr>
        <p:cNvPr id="1" name=""/>
        <p:cNvGrpSpPr/>
        <p:nvPr/>
      </p:nvGrpSpPr>
      <p:grpSpPr>
        <a:xfrm>
          <a:off x="0" y="0"/>
          <a:ext cx="0" cy="0"/>
          <a:chOff x="0" y="0"/>
          <a:chExt cx="0" cy="0"/>
        </a:xfrm>
      </p:grpSpPr>
      <p:sp>
        <p:nvSpPr>
          <p:cNvPr id="2" name="Shape 0"/>
          <p:cNvSpPr/>
          <p:nvPr/>
        </p:nvSpPr>
        <p:spPr>
          <a:xfrm>
            <a:off x="0" y="0"/>
            <a:ext cx="146304" cy="6858000"/>
          </a:xfrm>
          <a:prstGeom prst="rect">
            <a:avLst/>
          </a:prstGeom>
          <a:solidFill>
            <a:srgbClr val="E8451A"/>
          </a:solidFill>
          <a:ln/>
        </p:spPr>
        <p:txBody>
          <a:bodyPr/>
          <a:lstStyle/>
          <a:p>
            <a:endParaRPr lang="en-NZ"/>
          </a:p>
        </p:txBody>
      </p:sp>
      <p:sp>
        <p:nvSpPr>
          <p:cNvPr id="5" name="Text 3"/>
          <p:cNvSpPr/>
          <p:nvPr/>
        </p:nvSpPr>
        <p:spPr>
          <a:xfrm>
            <a:off x="630702" y="1234440"/>
            <a:ext cx="9144000" cy="320040"/>
          </a:xfrm>
          <a:prstGeom prst="rect">
            <a:avLst/>
          </a:prstGeom>
          <a:noFill/>
          <a:ln/>
        </p:spPr>
        <p:txBody>
          <a:bodyPr wrap="square" lIns="0" tIns="0" rIns="0" bIns="0" rtlCol="0" anchor="ctr"/>
          <a:lstStyle/>
          <a:p>
            <a:pPr marL="0" indent="0">
              <a:buNone/>
            </a:pPr>
            <a:endParaRPr lang="en-US" sz="1300" dirty="0"/>
          </a:p>
        </p:txBody>
      </p:sp>
      <p:sp>
        <p:nvSpPr>
          <p:cNvPr id="6" name="Text 4"/>
          <p:cNvSpPr/>
          <p:nvPr/>
        </p:nvSpPr>
        <p:spPr>
          <a:xfrm>
            <a:off x="548640" y="1474178"/>
            <a:ext cx="10515600" cy="1188720"/>
          </a:xfrm>
          <a:prstGeom prst="rect">
            <a:avLst/>
          </a:prstGeom>
          <a:noFill/>
          <a:ln/>
        </p:spPr>
        <p:txBody>
          <a:bodyPr wrap="square" lIns="0" tIns="0" rIns="0" bIns="0" rtlCol="0" anchor="ctr"/>
          <a:lstStyle/>
          <a:p>
            <a:pPr lvl="0">
              <a:lnSpc>
                <a:spcPct val="102000"/>
              </a:lnSpc>
              <a:defRPr/>
            </a:pPr>
            <a:r>
              <a:rPr lang="en-US" sz="4800" b="1" dirty="0">
                <a:solidFill>
                  <a:srgbClr val="FFFFFF"/>
                </a:solidFill>
                <a:latin typeface="Cambria" pitchFamily="34" charset="0"/>
                <a:ea typeface="Cambria" pitchFamily="34" charset="-122"/>
                <a:cs typeface="Cambria" pitchFamily="34" charset="-120"/>
              </a:rPr>
              <a:t>Global perspectives on managing cyber security and AI risks</a:t>
            </a:r>
            <a:endParaRPr lang="en-US" sz="4800" dirty="0">
              <a:solidFill>
                <a:prstClr val="black"/>
              </a:solidFill>
            </a:endParaRPr>
          </a:p>
        </p:txBody>
      </p:sp>
      <p:sp>
        <p:nvSpPr>
          <p:cNvPr id="7" name="Text 5"/>
          <p:cNvSpPr/>
          <p:nvPr/>
        </p:nvSpPr>
        <p:spPr>
          <a:xfrm>
            <a:off x="548640" y="3154680"/>
            <a:ext cx="7863840" cy="640080"/>
          </a:xfrm>
          <a:prstGeom prst="rect">
            <a:avLst/>
          </a:prstGeom>
          <a:noFill/>
          <a:ln/>
        </p:spPr>
        <p:txBody>
          <a:bodyPr wrap="square" lIns="0" tIns="0" rIns="0" bIns="0" rtlCol="0" anchor="ctr"/>
          <a:lstStyle/>
          <a:p>
            <a:pPr>
              <a:lnSpc>
                <a:spcPct val="120000"/>
              </a:lnSpc>
            </a:pPr>
            <a:r>
              <a:rPr lang="en-US" sz="1400" dirty="0">
                <a:solidFill>
                  <a:srgbClr val="CFCFCF"/>
                </a:solidFill>
                <a:latin typeface="Calibri" pitchFamily="34" charset="0"/>
                <a:ea typeface="Calibri" pitchFamily="34" charset="-122"/>
                <a:cs typeface="Calibri" pitchFamily="34" charset="-120"/>
              </a:rPr>
              <a:t>A Smorgasbord of managing risks associated with AI in the face of growing Cyber security challenges </a:t>
            </a:r>
            <a:endParaRPr lang="en-US" sz="1500" dirty="0"/>
          </a:p>
        </p:txBody>
      </p:sp>
      <p:sp>
        <p:nvSpPr>
          <p:cNvPr id="8" name="Shape 6"/>
          <p:cNvSpPr/>
          <p:nvPr/>
        </p:nvSpPr>
        <p:spPr>
          <a:xfrm>
            <a:off x="548640" y="3977640"/>
            <a:ext cx="2926080" cy="0"/>
          </a:xfrm>
          <a:prstGeom prst="line">
            <a:avLst/>
          </a:prstGeom>
          <a:noFill/>
          <a:ln w="19050">
            <a:solidFill>
              <a:srgbClr val="E8451A"/>
            </a:solidFill>
            <a:prstDash val="solid"/>
          </a:ln>
        </p:spPr>
        <p:txBody>
          <a:bodyPr/>
          <a:lstStyle/>
          <a:p>
            <a:endParaRPr lang="en-NZ"/>
          </a:p>
        </p:txBody>
      </p:sp>
      <p:sp>
        <p:nvSpPr>
          <p:cNvPr id="9" name="Text 7"/>
          <p:cNvSpPr/>
          <p:nvPr/>
        </p:nvSpPr>
        <p:spPr>
          <a:xfrm>
            <a:off x="548640" y="4114800"/>
            <a:ext cx="8229600" cy="274320"/>
          </a:xfrm>
          <a:prstGeom prst="rect">
            <a:avLst/>
          </a:prstGeom>
          <a:noFill/>
          <a:ln/>
        </p:spPr>
        <p:txBody>
          <a:bodyPr wrap="square" lIns="0" tIns="0" rIns="0" bIns="0" rtlCol="0" anchor="ctr"/>
          <a:lstStyle/>
          <a:p>
            <a:pPr marL="0" indent="0">
              <a:buNone/>
            </a:pPr>
            <a:r>
              <a:rPr lang="en-US" sz="1100" b="1" kern="0" spc="150" dirty="0">
                <a:solidFill>
                  <a:srgbClr val="938B87"/>
                </a:solidFill>
                <a:latin typeface="Calibri" pitchFamily="34" charset="0"/>
                <a:ea typeface="Calibri" pitchFamily="34" charset="-122"/>
                <a:cs typeface="Calibri" pitchFamily="34" charset="-120"/>
              </a:rPr>
              <a:t>THE COMPACT EDITION  ·</a:t>
            </a:r>
            <a:endParaRPr lang="en-US" sz="1100" dirty="0"/>
          </a:p>
        </p:txBody>
      </p:sp>
      <p:sp>
        <p:nvSpPr>
          <p:cNvPr id="10" name="Text 8"/>
          <p:cNvSpPr/>
          <p:nvPr/>
        </p:nvSpPr>
        <p:spPr>
          <a:xfrm>
            <a:off x="548640" y="4846320"/>
            <a:ext cx="7315200" cy="274320"/>
          </a:xfrm>
          <a:prstGeom prst="rect">
            <a:avLst/>
          </a:prstGeom>
          <a:noFill/>
          <a:ln/>
        </p:spPr>
        <p:txBody>
          <a:bodyPr wrap="square" lIns="0" tIns="0" rIns="0" bIns="0" rtlCol="0" anchor="ctr"/>
          <a:lstStyle/>
          <a:p>
            <a:pPr marL="0" indent="0">
              <a:buNone/>
            </a:pPr>
            <a:endParaRPr lang="en-US" sz="1200" dirty="0"/>
          </a:p>
        </p:txBody>
      </p:sp>
      <p:sp>
        <p:nvSpPr>
          <p:cNvPr id="11" name="Text 9"/>
          <p:cNvSpPr/>
          <p:nvPr/>
        </p:nvSpPr>
        <p:spPr>
          <a:xfrm>
            <a:off x="548640" y="5138928"/>
            <a:ext cx="7315200" cy="274320"/>
          </a:xfrm>
          <a:prstGeom prst="rect">
            <a:avLst/>
          </a:prstGeom>
          <a:noFill/>
          <a:ln/>
        </p:spPr>
        <p:txBody>
          <a:bodyPr wrap="square" lIns="0" tIns="0" rIns="0" bIns="0" rtlCol="0" anchor="ctr"/>
          <a:lstStyle/>
          <a:p>
            <a:pPr marL="0" indent="0">
              <a:buNone/>
            </a:pPr>
            <a:r>
              <a:rPr lang="en-US" sz="1200" dirty="0">
                <a:solidFill>
                  <a:srgbClr val="C9C2BE"/>
                </a:solidFill>
                <a:latin typeface="Calibri" pitchFamily="34" charset="0"/>
                <a:ea typeface="Calibri" pitchFamily="34" charset="-122"/>
                <a:cs typeface="Calibri" pitchFamily="34" charset="-120"/>
              </a:rPr>
              <a:t>Chris Hawksworth  |  Founder &amp; CEO, Speculo</a:t>
            </a:r>
            <a:endParaRPr lang="en-US" sz="1200" dirty="0"/>
          </a:p>
        </p:txBody>
      </p:sp>
      <p:sp>
        <p:nvSpPr>
          <p:cNvPr id="12" name="Shape 10"/>
          <p:cNvSpPr/>
          <p:nvPr/>
        </p:nvSpPr>
        <p:spPr>
          <a:xfrm>
            <a:off x="0" y="6355080"/>
            <a:ext cx="12191695" cy="502920"/>
          </a:xfrm>
          <a:prstGeom prst="rect">
            <a:avLst/>
          </a:prstGeom>
          <a:solidFill>
            <a:srgbClr val="E8451A"/>
          </a:solidFill>
          <a:ln/>
        </p:spPr>
        <p:txBody>
          <a:bodyPr/>
          <a:lstStyle/>
          <a:p>
            <a:endParaRPr lang="en-NZ"/>
          </a:p>
        </p:txBody>
      </p:sp>
      <p:sp>
        <p:nvSpPr>
          <p:cNvPr id="13" name="Text 11"/>
          <p:cNvSpPr/>
          <p:nvPr/>
        </p:nvSpPr>
        <p:spPr>
          <a:xfrm>
            <a:off x="548640" y="6355080"/>
            <a:ext cx="5486400" cy="502920"/>
          </a:xfrm>
          <a:prstGeom prst="rect">
            <a:avLst/>
          </a:prstGeom>
          <a:noFill/>
          <a:ln/>
        </p:spPr>
        <p:txBody>
          <a:bodyPr wrap="square" lIns="0" tIns="0" rIns="0" bIns="0" rtlCol="0" anchor="ctr"/>
          <a:lstStyle/>
          <a:p>
            <a:pPr marL="0" indent="0">
              <a:buNone/>
            </a:pPr>
            <a:r>
              <a:rPr lang="en-US" sz="1100" b="1" dirty="0">
                <a:solidFill>
                  <a:srgbClr val="FFFFFF"/>
                </a:solidFill>
                <a:latin typeface="Calibri" pitchFamily="34" charset="0"/>
                <a:ea typeface="Calibri" pitchFamily="34" charset="-122"/>
                <a:cs typeface="Calibri" pitchFamily="34" charset="-120"/>
              </a:rPr>
              <a:t>speculo.co.nz</a:t>
            </a:r>
            <a:endParaRPr lang="en-US" sz="1100" dirty="0"/>
          </a:p>
        </p:txBody>
      </p:sp>
      <p:pic>
        <p:nvPicPr>
          <p:cNvPr id="15" name="Picture 14">
            <a:extLst>
              <a:ext uri="{FF2B5EF4-FFF2-40B4-BE49-F238E27FC236}">
                <a16:creationId xmlns:a16="http://schemas.microsoft.com/office/drawing/2014/main" id="{5A18980B-84D7-64B6-CD53-AD2DCFFB11DE}"/>
              </a:ext>
            </a:extLst>
          </p:cNvPr>
          <p:cNvPicPr>
            <a:picLocks noChangeAspect="1"/>
          </p:cNvPicPr>
          <p:nvPr/>
        </p:nvPicPr>
        <p:blipFill>
          <a:blip r:embed="rId3"/>
          <a:stretch>
            <a:fillRect/>
          </a:stretch>
        </p:blipFill>
        <p:spPr>
          <a:xfrm>
            <a:off x="630702" y="525780"/>
            <a:ext cx="1545198" cy="365761"/>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1A1A1A"/>
        </a:solidFill>
        <a:effectLst/>
      </p:bgPr>
    </p:bg>
    <p:spTree>
      <p:nvGrpSpPr>
        <p:cNvPr id="1" name=""/>
        <p:cNvGrpSpPr/>
        <p:nvPr/>
      </p:nvGrpSpPr>
      <p:grpSpPr>
        <a:xfrm>
          <a:off x="0" y="0"/>
          <a:ext cx="0" cy="0"/>
          <a:chOff x="0" y="0"/>
          <a:chExt cx="0" cy="0"/>
        </a:xfrm>
      </p:grpSpPr>
      <p:sp>
        <p:nvSpPr>
          <p:cNvPr id="2" name="Shape 0"/>
          <p:cNvSpPr/>
          <p:nvPr/>
        </p:nvSpPr>
        <p:spPr>
          <a:xfrm>
            <a:off x="0" y="0"/>
            <a:ext cx="256032" cy="6858000"/>
          </a:xfrm>
          <a:prstGeom prst="rect">
            <a:avLst/>
          </a:prstGeom>
          <a:solidFill>
            <a:srgbClr val="E84519"/>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NZ"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Shape 1"/>
          <p:cNvSpPr/>
          <p:nvPr/>
        </p:nvSpPr>
        <p:spPr>
          <a:xfrm>
            <a:off x="0" y="6355080"/>
            <a:ext cx="12191695" cy="502920"/>
          </a:xfrm>
          <a:prstGeom prst="rect">
            <a:avLst/>
          </a:prstGeom>
          <a:solidFill>
            <a:srgbClr val="E84519"/>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NZ"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Text 4"/>
          <p:cNvSpPr/>
          <p:nvPr/>
        </p:nvSpPr>
        <p:spPr>
          <a:xfrm>
            <a:off x="502920" y="1783080"/>
            <a:ext cx="10515600" cy="2103120"/>
          </a:xfrm>
          <a:prstGeom prst="rect">
            <a:avLst/>
          </a:prstGeom>
          <a:noFill/>
          <a:ln/>
        </p:spPr>
        <p:txBody>
          <a:bodyPr wrap="square" lIns="0" tIns="0" rIns="0" bIns="0" rtlCol="0" anchor="ctr"/>
          <a:lstStyle/>
          <a:p>
            <a:pPr marL="0" marR="0" lvl="0" indent="0" algn="l" defTabSz="914400" rtl="0" eaLnBrk="1" fontAlgn="auto" latinLnBrk="0" hangingPunct="1">
              <a:lnSpc>
                <a:spcPct val="102000"/>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FFFFFF"/>
                </a:solidFill>
                <a:effectLst/>
                <a:uLnTx/>
                <a:uFillTx/>
                <a:latin typeface="Cambria" pitchFamily="34" charset="0"/>
                <a:ea typeface="Cambria" pitchFamily="34" charset="-122"/>
                <a:cs typeface="Cambria" pitchFamily="34" charset="-120"/>
              </a:rPr>
              <a:t>Measuring AI Risk</a:t>
            </a:r>
            <a:endParaRPr kumimoji="0" lang="en-US" sz="5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2000"/>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FFFFFF"/>
                </a:solidFill>
                <a:effectLst/>
                <a:uLnTx/>
                <a:uFillTx/>
                <a:latin typeface="Cambria" pitchFamily="34" charset="0"/>
                <a:ea typeface="Cambria" pitchFamily="34" charset="-122"/>
                <a:cs typeface="Cambria" pitchFamily="34" charset="-120"/>
              </a:rPr>
              <a:t>&amp; Adoption</a:t>
            </a:r>
            <a:endParaRPr kumimoji="0" lang="en-US" sz="5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 5"/>
          <p:cNvSpPr/>
          <p:nvPr/>
        </p:nvSpPr>
        <p:spPr>
          <a:xfrm>
            <a:off x="548640" y="3977640"/>
            <a:ext cx="7772400" cy="640080"/>
          </a:xfrm>
          <a:prstGeom prst="rect">
            <a:avLst/>
          </a:prstGeom>
          <a:noFill/>
          <a:ln/>
        </p:spPr>
        <p:txBody>
          <a:bodyPr wrap="square" lIns="0" tIns="0" rIns="0" bIns="0" rtlCol="0" anchor="ct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CFCFCF"/>
                </a:solidFill>
                <a:effectLst/>
                <a:uLnTx/>
                <a:uFillTx/>
                <a:latin typeface="Calibri" pitchFamily="34" charset="0"/>
                <a:ea typeface="Calibri" pitchFamily="34" charset="-122"/>
                <a:cs typeface="Calibri" pitchFamily="34" charset="-120"/>
              </a:rPr>
              <a:t>Metrics that complement the governance and cyber security framework</a:t>
            </a:r>
            <a:endPar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Shape 6"/>
          <p:cNvSpPr/>
          <p:nvPr/>
        </p:nvSpPr>
        <p:spPr>
          <a:xfrm>
            <a:off x="548640" y="4800600"/>
            <a:ext cx="2377440" cy="41148"/>
          </a:xfrm>
          <a:prstGeom prst="rect">
            <a:avLst/>
          </a:prstGeom>
          <a:solidFill>
            <a:srgbClr val="E84519"/>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NZ"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5" name="Picture 14">
            <a:extLst>
              <a:ext uri="{FF2B5EF4-FFF2-40B4-BE49-F238E27FC236}">
                <a16:creationId xmlns:a16="http://schemas.microsoft.com/office/drawing/2014/main" id="{2B4C4174-CBF7-13A3-54AD-E20649581396}"/>
              </a:ext>
            </a:extLst>
          </p:cNvPr>
          <p:cNvPicPr>
            <a:picLocks noChangeAspect="1"/>
          </p:cNvPicPr>
          <p:nvPr/>
        </p:nvPicPr>
        <p:blipFill>
          <a:blip r:embed="rId3"/>
          <a:stretch>
            <a:fillRect/>
          </a:stretch>
        </p:blipFill>
        <p:spPr>
          <a:xfrm>
            <a:off x="489857" y="245224"/>
            <a:ext cx="1545198" cy="365761"/>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0" y="0"/>
            <a:ext cx="256032" cy="6858000"/>
          </a:xfrm>
          <a:prstGeom prst="rect">
            <a:avLst/>
          </a:prstGeom>
          <a:solidFill>
            <a:srgbClr val="E84519"/>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NZ"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Shape 1"/>
          <p:cNvSpPr/>
          <p:nvPr/>
        </p:nvSpPr>
        <p:spPr>
          <a:xfrm>
            <a:off x="256032" y="0"/>
            <a:ext cx="11935663" cy="822960"/>
          </a:xfrm>
          <a:prstGeom prst="rect">
            <a:avLst/>
          </a:prstGeom>
          <a:solidFill>
            <a:srgbClr val="1A1A1A"/>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NZ"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Text 3"/>
          <p:cNvSpPr/>
          <p:nvPr/>
        </p:nvSpPr>
        <p:spPr>
          <a:xfrm>
            <a:off x="2651760" y="0"/>
            <a:ext cx="9265615" cy="822960"/>
          </a:xfrm>
          <a:prstGeom prst="rect">
            <a:avLst/>
          </a:prstGeom>
          <a:noFill/>
          <a:ln/>
        </p:spPr>
        <p:txBody>
          <a:bodyPr wrap="squar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Calibri" pitchFamily="34" charset="0"/>
                <a:ea typeface="Calibri" pitchFamily="34" charset="-122"/>
                <a:cs typeface="Calibri" pitchFamily="34" charset="-120"/>
              </a:rPr>
              <a:t>AI Inventory &amp; Risk Tiering</a:t>
            </a: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4"/>
          <p:cNvSpPr/>
          <p:nvPr/>
        </p:nvSpPr>
        <p:spPr>
          <a:xfrm>
            <a:off x="576072" y="1078992"/>
            <a:ext cx="10820095" cy="320040"/>
          </a:xfrm>
          <a:prstGeom prst="rect">
            <a:avLst/>
          </a:prstGeom>
          <a:noFill/>
          <a:ln/>
        </p:spPr>
        <p:txBody>
          <a:bodyPr wrap="squar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1" i="1" u="none" strike="noStrike" kern="0" cap="none" spc="150" normalizeH="0" baseline="0" noProof="0" dirty="0">
                <a:ln>
                  <a:noFill/>
                </a:ln>
                <a:solidFill>
                  <a:srgbClr val="E84519"/>
                </a:solidFill>
                <a:effectLst/>
                <a:uLnTx/>
                <a:uFillTx/>
                <a:latin typeface="Calibri" pitchFamily="34" charset="0"/>
                <a:ea typeface="Calibri" pitchFamily="34" charset="-122"/>
                <a:cs typeface="Calibri" pitchFamily="34" charset="-120"/>
              </a:rPr>
              <a:t>YOU CAN'T MEASURE WHAT YOU HAVEN'T FOUND</a:t>
            </a:r>
            <a:endParaRPr kumimoji="0" lang="en-US"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Shape 5"/>
          <p:cNvSpPr/>
          <p:nvPr/>
        </p:nvSpPr>
        <p:spPr>
          <a:xfrm>
            <a:off x="576072" y="1755648"/>
            <a:ext cx="128016" cy="128016"/>
          </a:xfrm>
          <a:prstGeom prst="rect">
            <a:avLst/>
          </a:prstGeom>
          <a:solidFill>
            <a:srgbClr val="E84519"/>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NZ"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Text 6"/>
          <p:cNvSpPr/>
          <p:nvPr/>
        </p:nvSpPr>
        <p:spPr>
          <a:xfrm>
            <a:off x="868680" y="1645920"/>
            <a:ext cx="6382512" cy="292608"/>
          </a:xfrm>
          <a:prstGeom prst="rect">
            <a:avLst/>
          </a:prstGeom>
          <a:noFill/>
          <a:ln/>
        </p:spPr>
        <p:txBody>
          <a:bodyPr wrap="square" lIns="0" tIns="0" rIns="0" bIns="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a:ln>
                  <a:noFill/>
                </a:ln>
                <a:solidFill>
                  <a:srgbClr val="1A1A1A"/>
                </a:solidFill>
                <a:effectLst/>
                <a:uLnTx/>
                <a:uFillTx/>
                <a:latin typeface="Calibri" pitchFamily="34" charset="0"/>
                <a:ea typeface="Calibri" pitchFamily="34" charset="-122"/>
                <a:cs typeface="Calibri" pitchFamily="34" charset="-120"/>
              </a:rPr>
              <a:t>Inventory coverage %</a:t>
            </a:r>
            <a:endParaRPr kumimoji="0" lang="en-US"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 name="Text 7"/>
          <p:cNvSpPr/>
          <p:nvPr/>
        </p:nvSpPr>
        <p:spPr>
          <a:xfrm>
            <a:off x="868680" y="1947672"/>
            <a:ext cx="6382512" cy="960120"/>
          </a:xfrm>
          <a:prstGeom prst="rect">
            <a:avLst/>
          </a:prstGeom>
          <a:noFill/>
          <a:ln/>
        </p:spPr>
        <p:txBody>
          <a:bodyPr wrap="square" lIns="0" tIns="0" rIns="0" bIns="0" rtlCol="0" anchor="t"/>
          <a:lstStyle/>
          <a:p>
            <a:pPr marL="0" marR="0" lvl="0" indent="0" algn="l" defTabSz="914400" rtl="0" eaLnBrk="1" fontAlgn="auto" latinLnBrk="0" hangingPunct="1">
              <a:lnSpc>
                <a:spcPct val="108000"/>
              </a:lnSpc>
              <a:spcBef>
                <a:spcPts val="0"/>
              </a:spcBef>
              <a:spcAft>
                <a:spcPts val="0"/>
              </a:spcAft>
              <a:buClrTx/>
              <a:buSzTx/>
              <a:buFontTx/>
              <a:buNone/>
              <a:tabLst/>
              <a:defRPr/>
            </a:pPr>
            <a:r>
              <a:rPr kumimoji="0" lang="en-US" b="0" i="0" u="none" strike="noStrike" kern="1200" cap="none" spc="0" normalizeH="0" baseline="0" noProof="0" dirty="0">
                <a:ln>
                  <a:noFill/>
                </a:ln>
                <a:solidFill>
                  <a:srgbClr val="333333"/>
                </a:solidFill>
                <a:effectLst/>
                <a:uLnTx/>
                <a:uFillTx/>
                <a:latin typeface="Calibri" pitchFamily="34" charset="0"/>
                <a:ea typeface="Calibri" pitchFamily="34" charset="-122"/>
                <a:cs typeface="Calibri" pitchFamily="34" charset="-120"/>
              </a:rPr>
              <a:t>Every AI system -- build, buy, embedded in SaaS -- documented and classified.</a:t>
            </a:r>
            <a:endParaRPr kumimoji="0" lang="en-US"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 name="Shape 8"/>
          <p:cNvSpPr/>
          <p:nvPr/>
        </p:nvSpPr>
        <p:spPr>
          <a:xfrm>
            <a:off x="576072" y="2990088"/>
            <a:ext cx="128016" cy="128016"/>
          </a:xfrm>
          <a:prstGeom prst="rect">
            <a:avLst/>
          </a:prstGeom>
          <a:solidFill>
            <a:srgbClr val="E84519"/>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NZ"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Text 9"/>
          <p:cNvSpPr/>
          <p:nvPr/>
        </p:nvSpPr>
        <p:spPr>
          <a:xfrm>
            <a:off x="868680" y="2880360"/>
            <a:ext cx="6382512" cy="292608"/>
          </a:xfrm>
          <a:prstGeom prst="rect">
            <a:avLst/>
          </a:prstGeom>
          <a:noFill/>
          <a:ln/>
        </p:spPr>
        <p:txBody>
          <a:bodyPr wrap="square" lIns="0" tIns="0" rIns="0" bIns="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a:ln>
                  <a:noFill/>
                </a:ln>
                <a:solidFill>
                  <a:srgbClr val="1A1A1A"/>
                </a:solidFill>
                <a:effectLst/>
                <a:uLnTx/>
                <a:uFillTx/>
                <a:latin typeface="Calibri" pitchFamily="34" charset="0"/>
                <a:ea typeface="Calibri" pitchFamily="34" charset="-122"/>
                <a:cs typeface="Calibri" pitchFamily="34" charset="-120"/>
              </a:rPr>
              <a:t>High-risk systems under governance</a:t>
            </a:r>
            <a:endParaRPr kumimoji="0" lang="en-US"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 name="Text 10"/>
          <p:cNvSpPr/>
          <p:nvPr/>
        </p:nvSpPr>
        <p:spPr>
          <a:xfrm>
            <a:off x="868680" y="3182112"/>
            <a:ext cx="6382512" cy="960120"/>
          </a:xfrm>
          <a:prstGeom prst="rect">
            <a:avLst/>
          </a:prstGeom>
          <a:noFill/>
          <a:ln/>
        </p:spPr>
        <p:txBody>
          <a:bodyPr wrap="square" lIns="0" tIns="0" rIns="0" bIns="0" rtlCol="0" anchor="t"/>
          <a:lstStyle/>
          <a:p>
            <a:pPr marL="0" marR="0" lvl="0" indent="0" algn="l" defTabSz="914400" rtl="0" eaLnBrk="1" fontAlgn="auto" latinLnBrk="0" hangingPunct="1">
              <a:lnSpc>
                <a:spcPct val="108000"/>
              </a:lnSpc>
              <a:spcBef>
                <a:spcPts val="0"/>
              </a:spcBef>
              <a:spcAft>
                <a:spcPts val="0"/>
              </a:spcAft>
              <a:buClrTx/>
              <a:buSzTx/>
              <a:buFontTx/>
              <a:buNone/>
              <a:tabLst/>
              <a:defRPr/>
            </a:pPr>
            <a:r>
              <a:rPr kumimoji="0" lang="en-US" b="0" i="0" u="none" strike="noStrike" kern="1200" cap="none" spc="0" normalizeH="0" baseline="0" noProof="0" dirty="0">
                <a:ln>
                  <a:noFill/>
                </a:ln>
                <a:solidFill>
                  <a:srgbClr val="333333"/>
                </a:solidFill>
                <a:effectLst/>
                <a:uLnTx/>
                <a:uFillTx/>
                <a:latin typeface="Calibri" pitchFamily="34" charset="0"/>
                <a:ea typeface="Calibri" pitchFamily="34" charset="-122"/>
                <a:cs typeface="Calibri" pitchFamily="34" charset="-120"/>
              </a:rPr>
              <a:t>Of those classified high-risk: owner assigned, assessment done, performance monitored.</a:t>
            </a:r>
            <a:endParaRPr kumimoji="0" lang="en-US"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 name="Shape 11"/>
          <p:cNvSpPr/>
          <p:nvPr/>
        </p:nvSpPr>
        <p:spPr>
          <a:xfrm>
            <a:off x="576072" y="4224528"/>
            <a:ext cx="128016" cy="128016"/>
          </a:xfrm>
          <a:prstGeom prst="rect">
            <a:avLst/>
          </a:prstGeom>
          <a:solidFill>
            <a:srgbClr val="E84519"/>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NZ"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Text 12"/>
          <p:cNvSpPr/>
          <p:nvPr/>
        </p:nvSpPr>
        <p:spPr>
          <a:xfrm>
            <a:off x="868680" y="4114800"/>
            <a:ext cx="6382512" cy="292608"/>
          </a:xfrm>
          <a:prstGeom prst="rect">
            <a:avLst/>
          </a:prstGeom>
          <a:noFill/>
          <a:ln/>
        </p:spPr>
        <p:txBody>
          <a:bodyPr wrap="square" lIns="0" tIns="0" rIns="0" bIns="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a:ln>
                  <a:noFill/>
                </a:ln>
                <a:solidFill>
                  <a:srgbClr val="1A1A1A"/>
                </a:solidFill>
                <a:effectLst/>
                <a:uLnTx/>
                <a:uFillTx/>
                <a:latin typeface="Calibri" pitchFamily="34" charset="0"/>
                <a:ea typeface="Calibri" pitchFamily="34" charset="-122"/>
                <a:cs typeface="Calibri" pitchFamily="34" charset="-120"/>
              </a:rPr>
              <a:t>Risk assessments completed</a:t>
            </a:r>
            <a:endParaRPr kumimoji="0" lang="en-US"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5" name="Text 13"/>
          <p:cNvSpPr/>
          <p:nvPr/>
        </p:nvSpPr>
        <p:spPr>
          <a:xfrm>
            <a:off x="868680" y="4416552"/>
            <a:ext cx="6382512" cy="960120"/>
          </a:xfrm>
          <a:prstGeom prst="rect">
            <a:avLst/>
          </a:prstGeom>
          <a:noFill/>
          <a:ln/>
        </p:spPr>
        <p:txBody>
          <a:bodyPr wrap="square" lIns="0" tIns="0" rIns="0" bIns="0" rtlCol="0" anchor="t"/>
          <a:lstStyle/>
          <a:p>
            <a:pPr marL="0" marR="0" lvl="0" indent="0" algn="l" defTabSz="914400" rtl="0" eaLnBrk="1" fontAlgn="auto" latinLnBrk="0" hangingPunct="1">
              <a:lnSpc>
                <a:spcPct val="108000"/>
              </a:lnSpc>
              <a:spcBef>
                <a:spcPts val="0"/>
              </a:spcBef>
              <a:spcAft>
                <a:spcPts val="0"/>
              </a:spcAft>
              <a:buClrTx/>
              <a:buSzTx/>
              <a:buFontTx/>
              <a:buNone/>
              <a:tabLst/>
              <a:defRPr/>
            </a:pPr>
            <a:r>
              <a:rPr kumimoji="0" lang="en-US" b="0" i="0" u="none" strike="noStrike" kern="1200" cap="none" spc="0" normalizeH="0" baseline="0" noProof="0" dirty="0">
                <a:ln>
                  <a:noFill/>
                </a:ln>
                <a:solidFill>
                  <a:srgbClr val="333333"/>
                </a:solidFill>
                <a:effectLst/>
                <a:uLnTx/>
                <a:uFillTx/>
                <a:latin typeface="Calibri" pitchFamily="34" charset="0"/>
                <a:ea typeface="Calibri" pitchFamily="34" charset="-122"/>
                <a:cs typeface="Calibri" pitchFamily="34" charset="-120"/>
              </a:rPr>
              <a:t>% of live AI use cases assessed. Every unassessed one is unquantified exposure.</a:t>
            </a:r>
            <a:endParaRPr kumimoji="0" lang="en-US"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6" name="Shape 14"/>
          <p:cNvSpPr/>
          <p:nvPr/>
        </p:nvSpPr>
        <p:spPr>
          <a:xfrm>
            <a:off x="7635240" y="1463040"/>
            <a:ext cx="3977640" cy="4663440"/>
          </a:xfrm>
          <a:prstGeom prst="rect">
            <a:avLst/>
          </a:prstGeom>
          <a:solidFill>
            <a:srgbClr val="F7F7F7"/>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NZ"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Text 16"/>
          <p:cNvSpPr/>
          <p:nvPr/>
        </p:nvSpPr>
        <p:spPr>
          <a:xfrm>
            <a:off x="7909560" y="2057400"/>
            <a:ext cx="3429000" cy="914400"/>
          </a:xfrm>
          <a:prstGeom prst="rect">
            <a:avLst/>
          </a:prstGeom>
          <a:noFill/>
          <a:ln/>
        </p:spPr>
        <p:txBody>
          <a:bodyPr wrap="square" lIns="0" tIns="0" rIns="0" bIns="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5000" b="1" i="0" u="none" strike="noStrike" kern="1200" cap="none" spc="0" normalizeH="0" baseline="0" noProof="0" dirty="0">
                <a:ln>
                  <a:noFill/>
                </a:ln>
                <a:solidFill>
                  <a:srgbClr val="E84519"/>
                </a:solidFill>
                <a:effectLst/>
                <a:uLnTx/>
                <a:uFillTx/>
                <a:latin typeface="Cambria" pitchFamily="34" charset="0"/>
                <a:ea typeface="Cambria" pitchFamily="34" charset="-122"/>
                <a:cs typeface="Cambria" pitchFamily="34" charset="-120"/>
              </a:rPr>
              <a:t>5–15%</a:t>
            </a:r>
            <a:endParaRPr kumimoji="0" lang="en-US" sz="5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9" name="Text 17"/>
          <p:cNvSpPr/>
          <p:nvPr/>
        </p:nvSpPr>
        <p:spPr>
          <a:xfrm>
            <a:off x="7909560" y="2971800"/>
            <a:ext cx="3429000" cy="2880360"/>
          </a:xfrm>
          <a:prstGeom prst="rect">
            <a:avLst/>
          </a:prstGeom>
          <a:noFill/>
          <a:ln/>
        </p:spPr>
        <p:txBody>
          <a:bodyPr wrap="square" lIns="0" tIns="0" rIns="0" bIns="0" rtlCol="0" anchor="t"/>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US" b="0" i="0" u="none" strike="noStrike" kern="1200" cap="none" spc="0" normalizeH="0" baseline="0" noProof="0" dirty="0">
                <a:ln>
                  <a:noFill/>
                </a:ln>
                <a:solidFill>
                  <a:srgbClr val="333333"/>
                </a:solidFill>
                <a:effectLst/>
                <a:uLnTx/>
                <a:uFillTx/>
                <a:latin typeface="Calibri" pitchFamily="34" charset="0"/>
                <a:ea typeface="Calibri" pitchFamily="34" charset="-122"/>
                <a:cs typeface="Calibri" pitchFamily="34" charset="-120"/>
              </a:rPr>
              <a:t>of AI applications on the EU market were estimated as high-risk by the European Commission's own impact assessment. Most organisations have never run the classification to find out where they sit.</a:t>
            </a:r>
            <a:endParaRPr kumimoji="0" lang="en-US"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0" name="Text 18"/>
          <p:cNvSpPr/>
          <p:nvPr/>
        </p:nvSpPr>
        <p:spPr>
          <a:xfrm>
            <a:off x="576072" y="6473952"/>
            <a:ext cx="10820095" cy="274320"/>
          </a:xfrm>
          <a:prstGeom prst="rect">
            <a:avLst/>
          </a:prstGeom>
          <a:noFill/>
          <a:ln/>
        </p:spPr>
        <p:txBody>
          <a:bodyPr wrap="squar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1" u="none" strike="noStrike" kern="1200" cap="none" spc="0" normalizeH="0" baseline="0" noProof="0" dirty="0">
                <a:ln>
                  <a:noFill/>
                </a:ln>
                <a:solidFill>
                  <a:srgbClr val="6B6B6B"/>
                </a:solidFill>
                <a:effectLst/>
                <a:uLnTx/>
                <a:uFillTx/>
                <a:latin typeface="Calibri" pitchFamily="34" charset="0"/>
                <a:ea typeface="Calibri" pitchFamily="34" charset="-122"/>
                <a:cs typeface="Calibri" pitchFamily="34" charset="-120"/>
              </a:rPr>
              <a:t>Sources: European Commission (2021) AI Act impact assessment, via Bruegel Policy Brief 2026 | agility-at-scale.com AI Registers &amp; Inventories</a:t>
            </a:r>
            <a:endParaRPr kumimoji="0" lang="en-US" sz="9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1" name="Shape 11">
            <a:extLst>
              <a:ext uri="{FF2B5EF4-FFF2-40B4-BE49-F238E27FC236}">
                <a16:creationId xmlns:a16="http://schemas.microsoft.com/office/drawing/2014/main" id="{BD327A45-62E5-5E5E-868C-5AC0435ADDBF}"/>
              </a:ext>
            </a:extLst>
          </p:cNvPr>
          <p:cNvSpPr/>
          <p:nvPr/>
        </p:nvSpPr>
        <p:spPr>
          <a:xfrm>
            <a:off x="530352" y="5321808"/>
            <a:ext cx="128016" cy="128016"/>
          </a:xfrm>
          <a:prstGeom prst="rect">
            <a:avLst/>
          </a:prstGeom>
          <a:solidFill>
            <a:srgbClr val="E84519"/>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NZ"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Text 12">
            <a:extLst>
              <a:ext uri="{FF2B5EF4-FFF2-40B4-BE49-F238E27FC236}">
                <a16:creationId xmlns:a16="http://schemas.microsoft.com/office/drawing/2014/main" id="{2034FE8E-B0DF-FC95-3802-2B9B3CD5FFE7}"/>
              </a:ext>
            </a:extLst>
          </p:cNvPr>
          <p:cNvSpPr/>
          <p:nvPr/>
        </p:nvSpPr>
        <p:spPr>
          <a:xfrm>
            <a:off x="822960" y="5212080"/>
            <a:ext cx="6382512" cy="292608"/>
          </a:xfrm>
          <a:prstGeom prst="rect">
            <a:avLst/>
          </a:prstGeom>
          <a:noFill/>
          <a:ln/>
        </p:spPr>
        <p:txBody>
          <a:bodyPr wrap="square" lIns="0" tIns="0" rIns="0" bIns="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a:ln>
                  <a:noFill/>
                </a:ln>
                <a:solidFill>
                  <a:srgbClr val="1A1A1A"/>
                </a:solidFill>
                <a:effectLst/>
                <a:uLnTx/>
                <a:uFillTx/>
                <a:latin typeface="Calibri" pitchFamily="34" charset="0"/>
                <a:ea typeface="Calibri" pitchFamily="34" charset="-122"/>
                <a:cs typeface="Calibri" pitchFamily="34" charset="-120"/>
              </a:rPr>
              <a:t>AI-Identities granted, monitored and tracked</a:t>
            </a:r>
            <a:endParaRPr kumimoji="0" lang="en-US"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5" name="Text 13">
            <a:extLst>
              <a:ext uri="{FF2B5EF4-FFF2-40B4-BE49-F238E27FC236}">
                <a16:creationId xmlns:a16="http://schemas.microsoft.com/office/drawing/2014/main" id="{250FA3E6-35FE-A06B-EF43-A509FCDEDF21}"/>
              </a:ext>
            </a:extLst>
          </p:cNvPr>
          <p:cNvSpPr/>
          <p:nvPr/>
        </p:nvSpPr>
        <p:spPr>
          <a:xfrm>
            <a:off x="822960" y="5513832"/>
            <a:ext cx="6382512" cy="960120"/>
          </a:xfrm>
          <a:prstGeom prst="rect">
            <a:avLst/>
          </a:prstGeom>
          <a:noFill/>
          <a:ln/>
        </p:spPr>
        <p:txBody>
          <a:bodyPr wrap="square" lIns="0" tIns="0" rIns="0" bIns="0" rtlCol="0" anchor="t"/>
          <a:lstStyle/>
          <a:p>
            <a:pPr marL="0" marR="0" lvl="0" indent="0" algn="l" defTabSz="914400" rtl="0" eaLnBrk="1" fontAlgn="auto" latinLnBrk="0" hangingPunct="1">
              <a:lnSpc>
                <a:spcPct val="108000"/>
              </a:lnSpc>
              <a:spcBef>
                <a:spcPts val="0"/>
              </a:spcBef>
              <a:spcAft>
                <a:spcPts val="0"/>
              </a:spcAft>
              <a:buClrTx/>
              <a:buSzTx/>
              <a:buFontTx/>
              <a:buNone/>
              <a:tabLst/>
              <a:defRPr/>
            </a:pPr>
            <a:r>
              <a:rPr kumimoji="0" lang="en-US" b="0" i="0" u="none" strike="noStrike" kern="1200" cap="none" spc="0" normalizeH="0" baseline="0" noProof="0" dirty="0">
                <a:ln>
                  <a:noFill/>
                </a:ln>
                <a:solidFill>
                  <a:srgbClr val="333333"/>
                </a:solidFill>
                <a:effectLst/>
                <a:uLnTx/>
                <a:uFillTx/>
                <a:latin typeface="Calibri" pitchFamily="34" charset="0"/>
                <a:ea typeface="Calibri" pitchFamily="34" charset="-122"/>
                <a:cs typeface="Calibri" pitchFamily="34" charset="-120"/>
              </a:rPr>
              <a:t>AI should be treated like a privileged internal identity. Measure if it has its own account ID, is monitored and is part of insider-risks.</a:t>
            </a:r>
            <a:endParaRPr kumimoji="0" lang="en-US"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0" y="0"/>
            <a:ext cx="256032" cy="6858000"/>
          </a:xfrm>
          <a:prstGeom prst="rect">
            <a:avLst/>
          </a:prstGeom>
          <a:solidFill>
            <a:srgbClr val="E84519"/>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NZ"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Shape 1"/>
          <p:cNvSpPr/>
          <p:nvPr/>
        </p:nvSpPr>
        <p:spPr>
          <a:xfrm>
            <a:off x="256032" y="0"/>
            <a:ext cx="11935663" cy="822960"/>
          </a:xfrm>
          <a:prstGeom prst="rect">
            <a:avLst/>
          </a:prstGeom>
          <a:solidFill>
            <a:srgbClr val="1A1A1A"/>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NZ"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Text 3"/>
          <p:cNvSpPr/>
          <p:nvPr/>
        </p:nvSpPr>
        <p:spPr>
          <a:xfrm>
            <a:off x="2651760" y="0"/>
            <a:ext cx="9265615" cy="822960"/>
          </a:xfrm>
          <a:prstGeom prst="rect">
            <a:avLst/>
          </a:prstGeom>
          <a:noFill/>
          <a:ln/>
        </p:spPr>
        <p:txBody>
          <a:bodyPr wrap="squar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Calibri" pitchFamily="34" charset="0"/>
                <a:ea typeface="Calibri" pitchFamily="34" charset="-122"/>
                <a:cs typeface="Calibri" pitchFamily="34" charset="-120"/>
              </a:rPr>
              <a:t>Shadow AI Exposure</a:t>
            </a: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4"/>
          <p:cNvSpPr/>
          <p:nvPr/>
        </p:nvSpPr>
        <p:spPr>
          <a:xfrm>
            <a:off x="576072" y="1078992"/>
            <a:ext cx="10820095" cy="320040"/>
          </a:xfrm>
          <a:prstGeom prst="rect">
            <a:avLst/>
          </a:prstGeom>
          <a:noFill/>
          <a:ln/>
        </p:spPr>
        <p:txBody>
          <a:bodyPr wrap="squar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1" i="1" u="none" strike="noStrike" kern="0" cap="none" spc="150" normalizeH="0" baseline="0" noProof="0" dirty="0">
                <a:ln>
                  <a:noFill/>
                </a:ln>
                <a:solidFill>
                  <a:srgbClr val="E84519"/>
                </a:solidFill>
                <a:effectLst/>
                <a:uLnTx/>
                <a:uFillTx/>
                <a:latin typeface="Calibri" pitchFamily="34" charset="0"/>
                <a:ea typeface="Calibri" pitchFamily="34" charset="-122"/>
                <a:cs typeface="Calibri" pitchFamily="34" charset="-120"/>
              </a:rPr>
              <a:t>UNGOVERNED ADOPTION IS THE NORM, NOT THE EXCEPTION</a:t>
            </a:r>
            <a:endParaRPr kumimoji="0" lang="en-US"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Shape 5"/>
          <p:cNvSpPr/>
          <p:nvPr/>
        </p:nvSpPr>
        <p:spPr>
          <a:xfrm>
            <a:off x="576072" y="1664208"/>
            <a:ext cx="128016" cy="128016"/>
          </a:xfrm>
          <a:prstGeom prst="rect">
            <a:avLst/>
          </a:prstGeom>
          <a:solidFill>
            <a:srgbClr val="E84519"/>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NZ" sz="2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Text 6"/>
          <p:cNvSpPr/>
          <p:nvPr/>
        </p:nvSpPr>
        <p:spPr>
          <a:xfrm>
            <a:off x="868680" y="1554480"/>
            <a:ext cx="6382512" cy="292608"/>
          </a:xfrm>
          <a:prstGeom prst="rect">
            <a:avLst/>
          </a:prstGeom>
          <a:noFill/>
          <a:ln/>
        </p:spPr>
        <p:txBody>
          <a:bodyPr wrap="square" lIns="0" tIns="0" rIns="0" bIns="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1A1A1A"/>
                </a:solidFill>
                <a:effectLst/>
                <a:uLnTx/>
                <a:uFillTx/>
                <a:latin typeface="Calibri" pitchFamily="34" charset="0"/>
                <a:ea typeface="Calibri" pitchFamily="34" charset="-122"/>
                <a:cs typeface="Calibri" pitchFamily="34" charset="-120"/>
              </a:rPr>
              <a:t>Sanctioned : unsanctioned ratio</a:t>
            </a: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 name="Text 7"/>
          <p:cNvSpPr/>
          <p:nvPr/>
        </p:nvSpPr>
        <p:spPr>
          <a:xfrm>
            <a:off x="868680" y="1856232"/>
            <a:ext cx="6382512" cy="777240"/>
          </a:xfrm>
          <a:prstGeom prst="rect">
            <a:avLst/>
          </a:prstGeom>
          <a:noFill/>
          <a:ln/>
        </p:spPr>
        <p:txBody>
          <a:bodyPr wrap="square" lIns="0" tIns="0" rIns="0" bIns="0" rtlCol="0" anchor="t"/>
          <a:lstStyle/>
          <a:p>
            <a:pPr marL="0" marR="0" lvl="0" indent="0" algn="l" defTabSz="914400" rtl="0" eaLnBrk="1" fontAlgn="auto" latinLnBrk="0" hangingPunct="1">
              <a:lnSpc>
                <a:spcPct val="108000"/>
              </a:lnSpc>
              <a:spcBef>
                <a:spcPts val="0"/>
              </a:spcBef>
              <a:spcAft>
                <a:spcPts val="0"/>
              </a:spcAft>
              <a:buClrTx/>
              <a:buSzTx/>
              <a:buFontTx/>
              <a:buNone/>
              <a:tabLst/>
              <a:defRPr/>
            </a:pPr>
            <a:r>
              <a:rPr kumimoji="0" lang="en-US" b="0" i="0" u="none" strike="noStrike" kern="1200" cap="none" spc="0" normalizeH="0" baseline="0" noProof="0" dirty="0">
                <a:ln>
                  <a:noFill/>
                </a:ln>
                <a:solidFill>
                  <a:srgbClr val="333333"/>
                </a:solidFill>
                <a:effectLst/>
                <a:uLnTx/>
                <a:uFillTx/>
                <a:latin typeface="Calibri" pitchFamily="34" charset="0"/>
                <a:ea typeface="Calibri" pitchFamily="34" charset="-122"/>
                <a:cs typeface="Calibri" pitchFamily="34" charset="-120"/>
              </a:rPr>
              <a:t>Is governance gaining or losing ground -- tracked monthly, not once.</a:t>
            </a:r>
            <a:endParaRPr kumimoji="0" lang="en-US"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 name="Shape 8"/>
          <p:cNvSpPr/>
          <p:nvPr/>
        </p:nvSpPr>
        <p:spPr>
          <a:xfrm>
            <a:off x="576072" y="2715768"/>
            <a:ext cx="128016" cy="128016"/>
          </a:xfrm>
          <a:prstGeom prst="rect">
            <a:avLst/>
          </a:prstGeom>
          <a:solidFill>
            <a:srgbClr val="E84519"/>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NZ" sz="2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Text 9"/>
          <p:cNvSpPr/>
          <p:nvPr/>
        </p:nvSpPr>
        <p:spPr>
          <a:xfrm>
            <a:off x="868680" y="2606040"/>
            <a:ext cx="6382512" cy="292608"/>
          </a:xfrm>
          <a:prstGeom prst="rect">
            <a:avLst/>
          </a:prstGeom>
          <a:noFill/>
          <a:ln/>
        </p:spPr>
        <p:txBody>
          <a:bodyPr wrap="square" lIns="0" tIns="0" rIns="0" bIns="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1A1A1A"/>
                </a:solidFill>
                <a:effectLst/>
                <a:uLnTx/>
                <a:uFillTx/>
                <a:latin typeface="Calibri" pitchFamily="34" charset="0"/>
                <a:ea typeface="Calibri" pitchFamily="34" charset="-122"/>
                <a:cs typeface="Calibri" pitchFamily="34" charset="-120"/>
              </a:rPr>
              <a:t>Tools detected vs. approved list</a:t>
            </a: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 name="Text 10"/>
          <p:cNvSpPr/>
          <p:nvPr/>
        </p:nvSpPr>
        <p:spPr>
          <a:xfrm>
            <a:off x="868680" y="2907792"/>
            <a:ext cx="6382512" cy="777240"/>
          </a:xfrm>
          <a:prstGeom prst="rect">
            <a:avLst/>
          </a:prstGeom>
          <a:noFill/>
          <a:ln/>
        </p:spPr>
        <p:txBody>
          <a:bodyPr wrap="square" lIns="0" tIns="0" rIns="0" bIns="0" rtlCol="0" anchor="t"/>
          <a:lstStyle/>
          <a:p>
            <a:pPr marL="0" marR="0" lvl="0" indent="0" algn="l" defTabSz="914400" rtl="0" eaLnBrk="1" fontAlgn="auto" latinLnBrk="0" hangingPunct="1">
              <a:lnSpc>
                <a:spcPct val="108000"/>
              </a:lnSpc>
              <a:spcBef>
                <a:spcPts val="0"/>
              </a:spcBef>
              <a:spcAft>
                <a:spcPts val="0"/>
              </a:spcAft>
              <a:buClrTx/>
              <a:buSzTx/>
              <a:buFontTx/>
              <a:buNone/>
              <a:tabLst/>
              <a:defRPr/>
            </a:pPr>
            <a:r>
              <a:rPr kumimoji="0" lang="en-US" b="0" i="0" u="none" strike="noStrike" kern="1200" cap="none" spc="0" normalizeH="0" baseline="0" noProof="0" dirty="0">
                <a:ln>
                  <a:noFill/>
                </a:ln>
                <a:solidFill>
                  <a:srgbClr val="333333"/>
                </a:solidFill>
                <a:effectLst/>
                <a:uLnTx/>
                <a:uFillTx/>
                <a:latin typeface="Calibri" pitchFamily="34" charset="0"/>
                <a:ea typeface="Calibri" pitchFamily="34" charset="-122"/>
                <a:cs typeface="Calibri" pitchFamily="34" charset="-120"/>
              </a:rPr>
              <a:t>New discoveries per month, not a static cumulative count.</a:t>
            </a:r>
            <a:endParaRPr kumimoji="0" lang="en-US"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 name="Shape 11"/>
          <p:cNvSpPr/>
          <p:nvPr/>
        </p:nvSpPr>
        <p:spPr>
          <a:xfrm>
            <a:off x="576072" y="3767328"/>
            <a:ext cx="128016" cy="128016"/>
          </a:xfrm>
          <a:prstGeom prst="rect">
            <a:avLst/>
          </a:prstGeom>
          <a:solidFill>
            <a:srgbClr val="E84519"/>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NZ" sz="2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Text 12"/>
          <p:cNvSpPr/>
          <p:nvPr/>
        </p:nvSpPr>
        <p:spPr>
          <a:xfrm>
            <a:off x="868680" y="3657600"/>
            <a:ext cx="6382512" cy="292608"/>
          </a:xfrm>
          <a:prstGeom prst="rect">
            <a:avLst/>
          </a:prstGeom>
          <a:noFill/>
          <a:ln/>
        </p:spPr>
        <p:txBody>
          <a:bodyPr wrap="square" lIns="0" tIns="0" rIns="0" bIns="0" rtlCol="0" anchor="t"/>
          <a:lstStyle/>
          <a:p>
            <a:pPr lvl="0">
              <a:defRPr/>
            </a:pPr>
            <a:r>
              <a:rPr lang="en-US" sz="2000" b="1" dirty="0">
                <a:solidFill>
                  <a:srgbClr val="1A1A1A"/>
                </a:solidFill>
                <a:latin typeface="Calibri" pitchFamily="34" charset="0"/>
                <a:ea typeface="Calibri" pitchFamily="34" charset="-122"/>
                <a:cs typeface="Calibri" pitchFamily="34" charset="-120"/>
              </a:rPr>
              <a:t>Department-level shadow AI-concentration</a:t>
            </a:r>
            <a:endParaRPr lang="en-US" sz="2000" dirty="0">
              <a:solidFill>
                <a:prstClr val="black"/>
              </a:solidFill>
            </a:endParaRPr>
          </a:p>
        </p:txBody>
      </p:sp>
      <p:sp>
        <p:nvSpPr>
          <p:cNvPr id="15" name="Text 13"/>
          <p:cNvSpPr/>
          <p:nvPr/>
        </p:nvSpPr>
        <p:spPr>
          <a:xfrm>
            <a:off x="868680" y="3959352"/>
            <a:ext cx="6382512" cy="777240"/>
          </a:xfrm>
          <a:prstGeom prst="rect">
            <a:avLst/>
          </a:prstGeom>
          <a:noFill/>
          <a:ln/>
        </p:spPr>
        <p:txBody>
          <a:bodyPr wrap="square" lIns="0" tIns="0" rIns="0" bIns="0" rtlCol="0" anchor="t"/>
          <a:lstStyle/>
          <a:p>
            <a:pPr lvl="0">
              <a:lnSpc>
                <a:spcPct val="108000"/>
              </a:lnSpc>
              <a:defRPr/>
            </a:pPr>
            <a:r>
              <a:rPr lang="en-US" dirty="0">
                <a:solidFill>
                  <a:srgbClr val="333333"/>
                </a:solidFill>
                <a:latin typeface="Calibri" pitchFamily="34" charset="0"/>
                <a:ea typeface="Calibri" pitchFamily="34" charset="-122"/>
                <a:cs typeface="Calibri" pitchFamily="34" charset="-120"/>
              </a:rPr>
              <a:t>Where exposure is heaviest -- so a business owner can act on it.</a:t>
            </a:r>
            <a:endParaRPr lang="en-US" dirty="0">
              <a:solidFill>
                <a:prstClr val="black"/>
              </a:solidFill>
            </a:endParaRPr>
          </a:p>
        </p:txBody>
      </p:sp>
      <p:sp>
        <p:nvSpPr>
          <p:cNvPr id="17" name="Text 15"/>
          <p:cNvSpPr/>
          <p:nvPr/>
        </p:nvSpPr>
        <p:spPr>
          <a:xfrm>
            <a:off x="868680" y="4709160"/>
            <a:ext cx="6382512" cy="292608"/>
          </a:xfrm>
          <a:prstGeom prst="rect">
            <a:avLst/>
          </a:prstGeom>
          <a:noFill/>
          <a:ln/>
        </p:spPr>
        <p:txBody>
          <a:bodyPr wrap="square" lIns="0" tIns="0" rIns="0" bIns="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8" name="Text 16"/>
          <p:cNvSpPr/>
          <p:nvPr/>
        </p:nvSpPr>
        <p:spPr>
          <a:xfrm>
            <a:off x="868680" y="5010912"/>
            <a:ext cx="6382512" cy="777240"/>
          </a:xfrm>
          <a:prstGeom prst="rect">
            <a:avLst/>
          </a:prstGeom>
          <a:noFill/>
          <a:ln/>
        </p:spPr>
        <p:txBody>
          <a:bodyPr wrap="square" lIns="0" tIns="0" rIns="0" bIns="0" rtlCol="0" anchor="t"/>
          <a:lstStyle/>
          <a:p>
            <a:pPr marL="0" marR="0" lvl="0" indent="0" algn="l" defTabSz="914400" rtl="0" eaLnBrk="1" fontAlgn="auto" latinLnBrk="0" hangingPunct="1">
              <a:lnSpc>
                <a:spcPct val="108000"/>
              </a:lnSpc>
              <a:spcBef>
                <a:spcPts val="0"/>
              </a:spcBef>
              <a:spcAft>
                <a:spcPts val="0"/>
              </a:spcAft>
              <a:buClrTx/>
              <a:buSzTx/>
              <a:buFontTx/>
              <a:buNone/>
              <a:tabLst/>
              <a:defRPr/>
            </a:pPr>
            <a:endParaRPr kumimoji="0" lang="en-US" sz="125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9" name="Shape 17"/>
          <p:cNvSpPr/>
          <p:nvPr/>
        </p:nvSpPr>
        <p:spPr>
          <a:xfrm>
            <a:off x="7635240" y="1463040"/>
            <a:ext cx="3977640" cy="4663440"/>
          </a:xfrm>
          <a:prstGeom prst="rect">
            <a:avLst/>
          </a:prstGeom>
          <a:solidFill>
            <a:srgbClr val="F7F7F7"/>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NZ"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Text 19"/>
          <p:cNvSpPr/>
          <p:nvPr/>
        </p:nvSpPr>
        <p:spPr>
          <a:xfrm>
            <a:off x="7909560" y="2057400"/>
            <a:ext cx="3429000" cy="1371600"/>
          </a:xfrm>
          <a:prstGeom prst="rect">
            <a:avLst/>
          </a:prstGeom>
          <a:noFill/>
          <a:ln/>
        </p:spPr>
        <p:txBody>
          <a:bodyPr wrap="square" lIns="0" tIns="0" rIns="0" bIns="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E84519"/>
                </a:solidFill>
                <a:effectLst/>
                <a:uLnTx/>
                <a:uFillTx/>
                <a:latin typeface="Cambria" pitchFamily="34" charset="0"/>
                <a:ea typeface="Cambria" pitchFamily="34" charset="-122"/>
                <a:cs typeface="Cambria" pitchFamily="34" charset="-120"/>
              </a:rPr>
              <a:t>The Ratio</a:t>
            </a:r>
            <a:r>
              <a:rPr lang="en-US" sz="3200" b="1" dirty="0">
                <a:solidFill>
                  <a:srgbClr val="E84519"/>
                </a:solidFill>
                <a:latin typeface="Cambria" pitchFamily="34" charset="0"/>
                <a:ea typeface="Cambria" pitchFamily="34" charset="-122"/>
                <a:cs typeface="Cambria" pitchFamily="34" charset="-120"/>
              </a:rPr>
              <a:t> Of Approved Vs Unapproved.</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2" name="Text 20"/>
          <p:cNvSpPr/>
          <p:nvPr/>
        </p:nvSpPr>
        <p:spPr>
          <a:xfrm>
            <a:off x="7909560" y="3854704"/>
            <a:ext cx="3429000" cy="2423160"/>
          </a:xfrm>
          <a:prstGeom prst="rect">
            <a:avLst/>
          </a:prstGeom>
          <a:noFill/>
          <a:ln/>
        </p:spPr>
        <p:txBody>
          <a:bodyPr wrap="square" lIns="0" tIns="0" rIns="0" bIns="0" rtlCol="0" anchor="t"/>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US" b="0" i="0" u="none" strike="noStrike" kern="1200" cap="none" spc="0" normalizeH="0" baseline="0" noProof="0" dirty="0">
                <a:ln>
                  <a:noFill/>
                </a:ln>
                <a:solidFill>
                  <a:srgbClr val="333333"/>
                </a:solidFill>
                <a:effectLst/>
                <a:uLnTx/>
                <a:uFillTx/>
                <a:latin typeface="Calibri" pitchFamily="34" charset="0"/>
                <a:ea typeface="Calibri" pitchFamily="34" charset="-122"/>
                <a:cs typeface="Calibri" pitchFamily="34" charset="-120"/>
              </a:rPr>
              <a:t>"We found 40 unapproved tools" is a snapshot. Sanctioned-to-unsanctioned usage, tracked monthly, is the number that ensures you’re in </a:t>
            </a:r>
            <a:r>
              <a:rPr kumimoji="0" lang="en-US" b="0" i="0" u="none" strike="noStrike" kern="1200" cap="none" spc="0" normalizeH="0" baseline="0" noProof="0" dirty="0" err="1">
                <a:ln>
                  <a:noFill/>
                </a:ln>
                <a:solidFill>
                  <a:srgbClr val="333333"/>
                </a:solidFill>
                <a:effectLst/>
                <a:uLnTx/>
                <a:uFillTx/>
                <a:latin typeface="Calibri" pitchFamily="34" charset="0"/>
                <a:ea typeface="Calibri" pitchFamily="34" charset="-122"/>
                <a:cs typeface="Calibri" pitchFamily="34" charset="-120"/>
              </a:rPr>
              <a:t>fron</a:t>
            </a:r>
            <a:r>
              <a:rPr lang="en-US" dirty="0">
                <a:solidFill>
                  <a:srgbClr val="333333"/>
                </a:solidFill>
                <a:latin typeface="Calibri" pitchFamily="34" charset="0"/>
                <a:ea typeface="Calibri" pitchFamily="34" charset="-122"/>
                <a:cs typeface="Calibri" pitchFamily="34" charset="-120"/>
              </a:rPr>
              <a:t>t, not behind on the adoption rate.</a:t>
            </a:r>
            <a:endParaRPr kumimoji="0" lang="en-US"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0" y="0"/>
            <a:ext cx="256032" cy="6858000"/>
          </a:xfrm>
          <a:prstGeom prst="rect">
            <a:avLst/>
          </a:prstGeom>
          <a:solidFill>
            <a:srgbClr val="E84519"/>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NZ"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Shape 1"/>
          <p:cNvSpPr/>
          <p:nvPr/>
        </p:nvSpPr>
        <p:spPr>
          <a:xfrm>
            <a:off x="256032" y="0"/>
            <a:ext cx="11935663" cy="822960"/>
          </a:xfrm>
          <a:prstGeom prst="rect">
            <a:avLst/>
          </a:prstGeom>
          <a:solidFill>
            <a:srgbClr val="1A1A1A"/>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NZ"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Text 3"/>
          <p:cNvSpPr/>
          <p:nvPr/>
        </p:nvSpPr>
        <p:spPr>
          <a:xfrm>
            <a:off x="2651760" y="0"/>
            <a:ext cx="9265615" cy="822960"/>
          </a:xfrm>
          <a:prstGeom prst="rect">
            <a:avLst/>
          </a:prstGeom>
          <a:noFill/>
          <a:ln/>
        </p:spPr>
        <p:txBody>
          <a:bodyPr wrap="squar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Calibri" pitchFamily="34" charset="0"/>
                <a:ea typeface="Calibri" pitchFamily="34" charset="-122"/>
                <a:cs typeface="Calibri" pitchFamily="34" charset="-120"/>
              </a:rPr>
              <a:t>Incident Response Capability</a:t>
            </a: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4"/>
          <p:cNvSpPr/>
          <p:nvPr/>
        </p:nvSpPr>
        <p:spPr>
          <a:xfrm>
            <a:off x="576072" y="1078992"/>
            <a:ext cx="10820095" cy="320040"/>
          </a:xfrm>
          <a:prstGeom prst="rect">
            <a:avLst/>
          </a:prstGeom>
          <a:noFill/>
          <a:ln/>
        </p:spPr>
        <p:txBody>
          <a:bodyPr wrap="squar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1" i="1" u="none" strike="noStrike" kern="0" cap="none" spc="150" normalizeH="0" baseline="0" noProof="0" dirty="0">
                <a:ln>
                  <a:noFill/>
                </a:ln>
                <a:solidFill>
                  <a:srgbClr val="E84519"/>
                </a:solidFill>
                <a:effectLst/>
                <a:uLnTx/>
                <a:uFillTx/>
                <a:latin typeface="Calibri" pitchFamily="34" charset="0"/>
                <a:ea typeface="Calibri" pitchFamily="34" charset="-122"/>
                <a:cs typeface="Calibri" pitchFamily="34" charset="-120"/>
              </a:rPr>
              <a:t>56% DON'T KNOW HOW LONG IT'D TAKE TO HALT AN AI SYSTEM</a:t>
            </a:r>
            <a:endParaRPr kumimoji="0" lang="en-US"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Shape 5"/>
          <p:cNvSpPr/>
          <p:nvPr/>
        </p:nvSpPr>
        <p:spPr>
          <a:xfrm>
            <a:off x="576072" y="1755648"/>
            <a:ext cx="128016" cy="128016"/>
          </a:xfrm>
          <a:prstGeom prst="rect">
            <a:avLst/>
          </a:prstGeom>
          <a:solidFill>
            <a:srgbClr val="E84519"/>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NZ"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Text 6"/>
          <p:cNvSpPr/>
          <p:nvPr/>
        </p:nvSpPr>
        <p:spPr>
          <a:xfrm>
            <a:off x="868680" y="1645920"/>
            <a:ext cx="6382512" cy="292608"/>
          </a:xfrm>
          <a:prstGeom prst="rect">
            <a:avLst/>
          </a:prstGeom>
          <a:noFill/>
          <a:ln/>
        </p:spPr>
        <p:txBody>
          <a:bodyPr wrap="square" lIns="0" tIns="0" rIns="0" bIns="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a:ln>
                  <a:noFill/>
                </a:ln>
                <a:solidFill>
                  <a:srgbClr val="1A1A1A"/>
                </a:solidFill>
                <a:effectLst/>
                <a:uLnTx/>
                <a:uFillTx/>
                <a:latin typeface="Calibri" pitchFamily="34" charset="0"/>
                <a:ea typeface="Calibri" pitchFamily="34" charset="-122"/>
                <a:cs typeface="Calibri" pitchFamily="34" charset="-120"/>
              </a:rPr>
              <a:t>Runbook coverage</a:t>
            </a:r>
            <a:endParaRPr kumimoji="0" lang="en-US"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 name="Text 7"/>
          <p:cNvSpPr/>
          <p:nvPr/>
        </p:nvSpPr>
        <p:spPr>
          <a:xfrm>
            <a:off x="868680" y="1947672"/>
            <a:ext cx="6382512" cy="960120"/>
          </a:xfrm>
          <a:prstGeom prst="rect">
            <a:avLst/>
          </a:prstGeom>
          <a:noFill/>
          <a:ln/>
        </p:spPr>
        <p:txBody>
          <a:bodyPr wrap="square" lIns="0" tIns="0" rIns="0" bIns="0" rtlCol="0" anchor="t"/>
          <a:lstStyle/>
          <a:p>
            <a:pPr marL="0" marR="0" lvl="0" indent="0" algn="l" defTabSz="914400" rtl="0" eaLnBrk="1" fontAlgn="auto" latinLnBrk="0" hangingPunct="1">
              <a:lnSpc>
                <a:spcPct val="108000"/>
              </a:lnSpc>
              <a:spcBef>
                <a:spcPts val="0"/>
              </a:spcBef>
              <a:spcAft>
                <a:spcPts val="0"/>
              </a:spcAft>
              <a:buClrTx/>
              <a:buSzTx/>
              <a:buFontTx/>
              <a:buNone/>
              <a:tabLst/>
              <a:defRPr/>
            </a:pPr>
            <a:r>
              <a:rPr kumimoji="0" lang="en-US" b="0" i="0" u="none" strike="noStrike" kern="1200" cap="none" spc="0" normalizeH="0" baseline="0" noProof="0" dirty="0">
                <a:ln>
                  <a:noFill/>
                </a:ln>
                <a:solidFill>
                  <a:srgbClr val="333333"/>
                </a:solidFill>
                <a:effectLst/>
                <a:uLnTx/>
                <a:uFillTx/>
                <a:latin typeface="Calibri" pitchFamily="34" charset="0"/>
                <a:ea typeface="Calibri" pitchFamily="34" charset="-122"/>
                <a:cs typeface="Calibri" pitchFamily="34" charset="-120"/>
              </a:rPr>
              <a:t>Tested -- tabletop or live -- not just written and filed.</a:t>
            </a:r>
            <a:endParaRPr kumimoji="0" lang="en-US"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 name="Shape 8"/>
          <p:cNvSpPr/>
          <p:nvPr/>
        </p:nvSpPr>
        <p:spPr>
          <a:xfrm>
            <a:off x="576072" y="2990088"/>
            <a:ext cx="128016" cy="128016"/>
          </a:xfrm>
          <a:prstGeom prst="rect">
            <a:avLst/>
          </a:prstGeom>
          <a:solidFill>
            <a:srgbClr val="E84519"/>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NZ"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Text 9"/>
          <p:cNvSpPr/>
          <p:nvPr/>
        </p:nvSpPr>
        <p:spPr>
          <a:xfrm>
            <a:off x="868680" y="2880360"/>
            <a:ext cx="6382512" cy="292608"/>
          </a:xfrm>
          <a:prstGeom prst="rect">
            <a:avLst/>
          </a:prstGeom>
          <a:noFill/>
          <a:ln/>
        </p:spPr>
        <p:txBody>
          <a:bodyPr wrap="square" lIns="0" tIns="0" rIns="0" bIns="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a:ln>
                  <a:noFill/>
                </a:ln>
                <a:solidFill>
                  <a:srgbClr val="1A1A1A"/>
                </a:solidFill>
                <a:effectLst/>
                <a:uLnTx/>
                <a:uFillTx/>
                <a:latin typeface="Calibri" pitchFamily="34" charset="0"/>
                <a:ea typeface="Calibri" pitchFamily="34" charset="-122"/>
                <a:cs typeface="Calibri" pitchFamily="34" charset="-120"/>
              </a:rPr>
              <a:t>Mean Time to Detect (MTTD)</a:t>
            </a:r>
            <a:endParaRPr kumimoji="0" lang="en-US"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 name="Text 10"/>
          <p:cNvSpPr/>
          <p:nvPr/>
        </p:nvSpPr>
        <p:spPr>
          <a:xfrm>
            <a:off x="868680" y="3182112"/>
            <a:ext cx="6382512" cy="960120"/>
          </a:xfrm>
          <a:prstGeom prst="rect">
            <a:avLst/>
          </a:prstGeom>
          <a:noFill/>
          <a:ln/>
        </p:spPr>
        <p:txBody>
          <a:bodyPr wrap="square" lIns="0" tIns="0" rIns="0" bIns="0" rtlCol="0" anchor="t"/>
          <a:lstStyle/>
          <a:p>
            <a:pPr marL="0" marR="0" lvl="0" indent="0" algn="l" defTabSz="914400" rtl="0" eaLnBrk="1" fontAlgn="auto" latinLnBrk="0" hangingPunct="1">
              <a:lnSpc>
                <a:spcPct val="108000"/>
              </a:lnSpc>
              <a:spcBef>
                <a:spcPts val="0"/>
              </a:spcBef>
              <a:spcAft>
                <a:spcPts val="0"/>
              </a:spcAft>
              <a:buClrTx/>
              <a:buSzTx/>
              <a:buFontTx/>
              <a:buNone/>
              <a:tabLst/>
              <a:defRPr/>
            </a:pPr>
            <a:r>
              <a:rPr kumimoji="0" lang="en-US" b="0" i="0" u="none" strike="noStrike" kern="1200" cap="none" spc="0" normalizeH="0" baseline="0" noProof="0" dirty="0">
                <a:ln>
                  <a:noFill/>
                </a:ln>
                <a:solidFill>
                  <a:srgbClr val="333333"/>
                </a:solidFill>
                <a:effectLst/>
                <a:uLnTx/>
                <a:uFillTx/>
                <a:latin typeface="Calibri" pitchFamily="34" charset="0"/>
                <a:ea typeface="Calibri" pitchFamily="34" charset="-122"/>
                <a:cs typeface="Calibri" pitchFamily="34" charset="-120"/>
              </a:rPr>
              <a:t>Often months for shadow AI and silent drift, because nothing's watching.</a:t>
            </a:r>
            <a:endParaRPr kumimoji="0" lang="en-US"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 name="Shape 11"/>
          <p:cNvSpPr/>
          <p:nvPr/>
        </p:nvSpPr>
        <p:spPr>
          <a:xfrm>
            <a:off x="576072" y="4224528"/>
            <a:ext cx="128016" cy="128016"/>
          </a:xfrm>
          <a:prstGeom prst="rect">
            <a:avLst/>
          </a:prstGeom>
          <a:solidFill>
            <a:srgbClr val="E84519"/>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NZ"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Text 12"/>
          <p:cNvSpPr/>
          <p:nvPr/>
        </p:nvSpPr>
        <p:spPr>
          <a:xfrm>
            <a:off x="868680" y="4114800"/>
            <a:ext cx="6382512" cy="292608"/>
          </a:xfrm>
          <a:prstGeom prst="rect">
            <a:avLst/>
          </a:prstGeom>
          <a:noFill/>
          <a:ln/>
        </p:spPr>
        <p:txBody>
          <a:bodyPr wrap="square" lIns="0" tIns="0" rIns="0" bIns="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a:ln>
                  <a:noFill/>
                </a:ln>
                <a:solidFill>
                  <a:srgbClr val="1A1A1A"/>
                </a:solidFill>
                <a:effectLst/>
                <a:uLnTx/>
                <a:uFillTx/>
                <a:latin typeface="Calibri" pitchFamily="34" charset="0"/>
                <a:ea typeface="Calibri" pitchFamily="34" charset="-122"/>
                <a:cs typeface="Calibri" pitchFamily="34" charset="-120"/>
              </a:rPr>
              <a:t>Mean Time to Durable Improvement (MTDI)</a:t>
            </a:r>
            <a:endParaRPr kumimoji="0" lang="en-US"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5" name="Text 13"/>
          <p:cNvSpPr/>
          <p:nvPr/>
        </p:nvSpPr>
        <p:spPr>
          <a:xfrm>
            <a:off x="868680" y="4416552"/>
            <a:ext cx="6382512" cy="960120"/>
          </a:xfrm>
          <a:prstGeom prst="rect">
            <a:avLst/>
          </a:prstGeom>
          <a:noFill/>
          <a:ln/>
        </p:spPr>
        <p:txBody>
          <a:bodyPr wrap="square" lIns="0" tIns="0" rIns="0" bIns="0" rtlCol="0" anchor="t"/>
          <a:lstStyle/>
          <a:p>
            <a:pPr marL="0" marR="0" lvl="0" indent="0" algn="l" defTabSz="914400" rtl="0" eaLnBrk="1" fontAlgn="auto" latinLnBrk="0" hangingPunct="1">
              <a:lnSpc>
                <a:spcPct val="108000"/>
              </a:lnSpc>
              <a:spcBef>
                <a:spcPts val="0"/>
              </a:spcBef>
              <a:spcAft>
                <a:spcPts val="0"/>
              </a:spcAft>
              <a:buClrTx/>
              <a:buSzTx/>
              <a:buFontTx/>
              <a:buNone/>
              <a:tabLst/>
              <a:defRPr/>
            </a:pPr>
            <a:r>
              <a:rPr kumimoji="0" lang="en-US" b="0" i="0" u="none" strike="noStrike" kern="1200" cap="none" spc="0" normalizeH="0" baseline="0" noProof="0" dirty="0">
                <a:ln>
                  <a:noFill/>
                </a:ln>
                <a:solidFill>
                  <a:srgbClr val="333333"/>
                </a:solidFill>
                <a:effectLst/>
                <a:uLnTx/>
                <a:uFillTx/>
                <a:latin typeface="Calibri" pitchFamily="34" charset="0"/>
                <a:ea typeface="Calibri" pitchFamily="34" charset="-122"/>
                <a:cs typeface="Calibri" pitchFamily="34" charset="-120"/>
              </a:rPr>
              <a:t>Not MTTR (Mean Time To Respond) -- does the fix actually hold, or does it recur next week.</a:t>
            </a:r>
            <a:endParaRPr kumimoji="0" lang="en-US"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6" name="Shape 14"/>
          <p:cNvSpPr/>
          <p:nvPr/>
        </p:nvSpPr>
        <p:spPr>
          <a:xfrm>
            <a:off x="7635240" y="1463040"/>
            <a:ext cx="3977640" cy="4663440"/>
          </a:xfrm>
          <a:prstGeom prst="rect">
            <a:avLst/>
          </a:prstGeom>
          <a:solidFill>
            <a:srgbClr val="F7F7F7"/>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NZ"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Text 16"/>
          <p:cNvSpPr/>
          <p:nvPr/>
        </p:nvSpPr>
        <p:spPr>
          <a:xfrm>
            <a:off x="7909560" y="2057400"/>
            <a:ext cx="3429000" cy="914400"/>
          </a:xfrm>
          <a:prstGeom prst="rect">
            <a:avLst/>
          </a:prstGeom>
          <a:noFill/>
          <a:ln/>
        </p:spPr>
        <p:txBody>
          <a:bodyPr wrap="square" lIns="0" tIns="0" rIns="0" bIns="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E84519"/>
                </a:solidFill>
                <a:effectLst/>
                <a:uLnTx/>
                <a:uFillTx/>
                <a:latin typeface="Cambria" pitchFamily="34" charset="0"/>
                <a:ea typeface="Cambria" pitchFamily="34" charset="-122"/>
                <a:cs typeface="Cambria" pitchFamily="34" charset="-120"/>
              </a:rPr>
              <a:t>56%</a:t>
            </a:r>
            <a:endParaRPr kumimoji="0" lang="en-US" sz="5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9" name="Text 17"/>
          <p:cNvSpPr/>
          <p:nvPr/>
        </p:nvSpPr>
        <p:spPr>
          <a:xfrm>
            <a:off x="7909560" y="2971800"/>
            <a:ext cx="3429000" cy="2880360"/>
          </a:xfrm>
          <a:prstGeom prst="rect">
            <a:avLst/>
          </a:prstGeom>
          <a:noFill/>
          <a:ln/>
        </p:spPr>
        <p:txBody>
          <a:bodyPr wrap="square" lIns="0" tIns="0" rIns="0" bIns="0" rtlCol="0" anchor="t"/>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US" b="0" i="0" u="none" strike="noStrike" kern="1200" cap="none" spc="0" normalizeH="0" baseline="0" noProof="0" dirty="0">
                <a:ln>
                  <a:noFill/>
                </a:ln>
                <a:solidFill>
                  <a:srgbClr val="333333"/>
                </a:solidFill>
                <a:effectLst/>
                <a:uLnTx/>
                <a:uFillTx/>
                <a:latin typeface="Calibri" pitchFamily="34" charset="0"/>
                <a:ea typeface="Calibri" pitchFamily="34" charset="-122"/>
                <a:cs typeface="Calibri" pitchFamily="34" charset="-120"/>
              </a:rPr>
              <a:t>of professionals don't know how long it would take to halt an AI system during a security incident (ISACA, 2026). Runbook coverage turns "would we know" into "we tested it on [date]."</a:t>
            </a:r>
            <a:endParaRPr kumimoji="0" lang="en-US"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0" name="Text 18"/>
          <p:cNvSpPr/>
          <p:nvPr/>
        </p:nvSpPr>
        <p:spPr>
          <a:xfrm>
            <a:off x="576072" y="6473952"/>
            <a:ext cx="10820095" cy="274320"/>
          </a:xfrm>
          <a:prstGeom prst="rect">
            <a:avLst/>
          </a:prstGeom>
          <a:noFill/>
          <a:ln/>
        </p:spPr>
        <p:txBody>
          <a:bodyPr wrap="squar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1" u="none" strike="noStrike" kern="1200" cap="none" spc="0" normalizeH="0" baseline="0" noProof="0" dirty="0">
                <a:ln>
                  <a:noFill/>
                </a:ln>
                <a:solidFill>
                  <a:srgbClr val="6B6B6B"/>
                </a:solidFill>
                <a:effectLst/>
                <a:uLnTx/>
                <a:uFillTx/>
                <a:latin typeface="Calibri" pitchFamily="34" charset="0"/>
                <a:ea typeface="Calibri" pitchFamily="34" charset="-122"/>
                <a:cs typeface="Calibri" pitchFamily="34" charset="-120"/>
              </a:rPr>
              <a:t>Sources: optro.ai Shadow AI Stats 2026, citing ISACA 2026 | exabeam.com "The Metric AI Security Is Missing" (MTDI) | serverion.com AI Incident Metrics</a:t>
            </a:r>
            <a:endParaRPr kumimoji="0" lang="en-US" sz="9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0" y="0"/>
            <a:ext cx="256032" cy="6858000"/>
          </a:xfrm>
          <a:prstGeom prst="rect">
            <a:avLst/>
          </a:prstGeom>
          <a:solidFill>
            <a:srgbClr val="E84519"/>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NZ"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Shape 1"/>
          <p:cNvSpPr/>
          <p:nvPr/>
        </p:nvSpPr>
        <p:spPr>
          <a:xfrm>
            <a:off x="256032" y="0"/>
            <a:ext cx="11935663" cy="822960"/>
          </a:xfrm>
          <a:prstGeom prst="rect">
            <a:avLst/>
          </a:prstGeom>
          <a:solidFill>
            <a:srgbClr val="1A1A1A"/>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NZ"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Text 3"/>
          <p:cNvSpPr/>
          <p:nvPr/>
        </p:nvSpPr>
        <p:spPr>
          <a:xfrm>
            <a:off x="2651760" y="0"/>
            <a:ext cx="9265615" cy="822960"/>
          </a:xfrm>
          <a:prstGeom prst="rect">
            <a:avLst/>
          </a:prstGeom>
          <a:noFill/>
          <a:ln/>
        </p:spPr>
        <p:txBody>
          <a:bodyPr wrap="squar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Calibri" pitchFamily="34" charset="0"/>
                <a:ea typeface="Calibri" pitchFamily="34" charset="-122"/>
                <a:cs typeface="Calibri" pitchFamily="34" charset="-120"/>
              </a:rPr>
              <a:t>Vendor &amp; Supply Chain AI Risk</a:t>
            </a: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4"/>
          <p:cNvSpPr/>
          <p:nvPr/>
        </p:nvSpPr>
        <p:spPr>
          <a:xfrm>
            <a:off x="576072" y="1078992"/>
            <a:ext cx="10820095" cy="320040"/>
          </a:xfrm>
          <a:prstGeom prst="rect">
            <a:avLst/>
          </a:prstGeom>
          <a:noFill/>
          <a:ln/>
        </p:spPr>
        <p:txBody>
          <a:bodyPr wrap="squar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1" i="1" u="none" strike="noStrike" kern="0" cap="none" spc="150" normalizeH="0" baseline="0" noProof="0" dirty="0">
                <a:ln>
                  <a:noFill/>
                </a:ln>
                <a:solidFill>
                  <a:srgbClr val="E84519"/>
                </a:solidFill>
                <a:effectLst/>
                <a:uLnTx/>
                <a:uFillTx/>
                <a:latin typeface="Calibri" pitchFamily="34" charset="0"/>
                <a:ea typeface="Calibri" pitchFamily="34" charset="-122"/>
                <a:cs typeface="Calibri" pitchFamily="34" charset="-120"/>
              </a:rPr>
              <a:t>PROCUREMENT APPROVED THE PLATFORM BUT WHAT ABOUT THE AI INSIDE IT</a:t>
            </a:r>
            <a:endParaRPr kumimoji="0" lang="en-US"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Shape 5"/>
          <p:cNvSpPr/>
          <p:nvPr/>
        </p:nvSpPr>
        <p:spPr>
          <a:xfrm>
            <a:off x="576072" y="1892808"/>
            <a:ext cx="128016" cy="128016"/>
          </a:xfrm>
          <a:prstGeom prst="rect">
            <a:avLst/>
          </a:prstGeom>
          <a:solidFill>
            <a:srgbClr val="E84519"/>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NZ"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Text 6"/>
          <p:cNvSpPr/>
          <p:nvPr/>
        </p:nvSpPr>
        <p:spPr>
          <a:xfrm>
            <a:off x="868680" y="1783080"/>
            <a:ext cx="6382512" cy="292608"/>
          </a:xfrm>
          <a:prstGeom prst="rect">
            <a:avLst/>
          </a:prstGeom>
          <a:noFill/>
          <a:ln/>
        </p:spPr>
        <p:txBody>
          <a:bodyPr wrap="square" lIns="0" tIns="0" rIns="0" bIns="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a:ln>
                  <a:noFill/>
                </a:ln>
                <a:solidFill>
                  <a:srgbClr val="1A1A1A"/>
                </a:solidFill>
                <a:effectLst/>
                <a:uLnTx/>
                <a:uFillTx/>
                <a:latin typeface="Calibri" pitchFamily="34" charset="0"/>
                <a:ea typeface="Calibri" pitchFamily="34" charset="-122"/>
                <a:cs typeface="Calibri" pitchFamily="34" charset="-120"/>
              </a:rPr>
              <a:t>AI-specific vendor assessment coverage</a:t>
            </a:r>
            <a:endParaRPr kumimoji="0" lang="en-US"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 name="Text 7"/>
          <p:cNvSpPr/>
          <p:nvPr/>
        </p:nvSpPr>
        <p:spPr>
          <a:xfrm>
            <a:off x="868680" y="2084832"/>
            <a:ext cx="6382512" cy="1188720"/>
          </a:xfrm>
          <a:prstGeom prst="rect">
            <a:avLst/>
          </a:prstGeom>
          <a:noFill/>
          <a:ln/>
        </p:spPr>
        <p:txBody>
          <a:bodyPr wrap="square" lIns="0" tIns="0" rIns="0" bIns="0" rtlCol="0" anchor="t"/>
          <a:lstStyle/>
          <a:p>
            <a:pPr marL="0" marR="0" lvl="0" indent="0" algn="l" defTabSz="914400" rtl="0" eaLnBrk="1" fontAlgn="auto" latinLnBrk="0" hangingPunct="1">
              <a:lnSpc>
                <a:spcPct val="108000"/>
              </a:lnSpc>
              <a:spcBef>
                <a:spcPts val="0"/>
              </a:spcBef>
              <a:spcAft>
                <a:spcPts val="0"/>
              </a:spcAft>
              <a:buClrTx/>
              <a:buSzTx/>
              <a:buFontTx/>
              <a:buNone/>
              <a:tabLst/>
              <a:defRPr/>
            </a:pPr>
            <a:r>
              <a:rPr kumimoji="0" lang="en-US" b="0" i="0" u="none" strike="noStrike" kern="1200" cap="none" spc="0" normalizeH="0" baseline="0" noProof="0" dirty="0">
                <a:ln>
                  <a:noFill/>
                </a:ln>
                <a:solidFill>
                  <a:srgbClr val="333333"/>
                </a:solidFill>
                <a:effectLst/>
                <a:uLnTx/>
                <a:uFillTx/>
                <a:latin typeface="Calibri" pitchFamily="34" charset="0"/>
                <a:ea typeface="Calibri" pitchFamily="34" charset="-122"/>
                <a:cs typeface="Calibri" pitchFamily="34" charset="-120"/>
              </a:rPr>
              <a:t>Beyond a generic security questionnaire,  an AI-specific one.</a:t>
            </a:r>
            <a:endParaRPr kumimoji="0" lang="en-US"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 name="Shape 8"/>
          <p:cNvSpPr/>
          <p:nvPr/>
        </p:nvSpPr>
        <p:spPr>
          <a:xfrm>
            <a:off x="576072" y="3355848"/>
            <a:ext cx="128016" cy="128016"/>
          </a:xfrm>
          <a:prstGeom prst="rect">
            <a:avLst/>
          </a:prstGeom>
          <a:solidFill>
            <a:srgbClr val="E84519"/>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NZ"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Text 9"/>
          <p:cNvSpPr/>
          <p:nvPr/>
        </p:nvSpPr>
        <p:spPr>
          <a:xfrm>
            <a:off x="868680" y="3246120"/>
            <a:ext cx="6382512" cy="292608"/>
          </a:xfrm>
          <a:prstGeom prst="rect">
            <a:avLst/>
          </a:prstGeom>
          <a:noFill/>
          <a:ln/>
        </p:spPr>
        <p:txBody>
          <a:bodyPr wrap="square" lIns="0" tIns="0" rIns="0" bIns="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a:ln>
                  <a:noFill/>
                </a:ln>
                <a:solidFill>
                  <a:srgbClr val="1A1A1A"/>
                </a:solidFill>
                <a:effectLst/>
                <a:uLnTx/>
                <a:uFillTx/>
                <a:latin typeface="Calibri" pitchFamily="34" charset="0"/>
                <a:ea typeface="Calibri" pitchFamily="34" charset="-122"/>
                <a:cs typeface="Calibri" pitchFamily="34" charset="-120"/>
              </a:rPr>
              <a:t>Embedded-AI re-audit rate</a:t>
            </a:r>
            <a:endParaRPr kumimoji="0" lang="en-US"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 name="Text 10"/>
          <p:cNvSpPr/>
          <p:nvPr/>
        </p:nvSpPr>
        <p:spPr>
          <a:xfrm>
            <a:off x="868680" y="3547872"/>
            <a:ext cx="6382512" cy="1188720"/>
          </a:xfrm>
          <a:prstGeom prst="rect">
            <a:avLst/>
          </a:prstGeom>
          <a:noFill/>
          <a:ln/>
        </p:spPr>
        <p:txBody>
          <a:bodyPr wrap="square" lIns="0" tIns="0" rIns="0" bIns="0" rtlCol="0" anchor="t"/>
          <a:lstStyle/>
          <a:p>
            <a:pPr marL="0" marR="0" lvl="0" indent="0" algn="l" defTabSz="914400" rtl="0" eaLnBrk="1" fontAlgn="auto" latinLnBrk="0" hangingPunct="1">
              <a:lnSpc>
                <a:spcPct val="108000"/>
              </a:lnSpc>
              <a:spcBef>
                <a:spcPts val="0"/>
              </a:spcBef>
              <a:spcAft>
                <a:spcPts val="0"/>
              </a:spcAft>
              <a:buClrTx/>
              <a:buSzTx/>
              <a:buFontTx/>
              <a:buNone/>
              <a:tabLst/>
              <a:defRPr/>
            </a:pPr>
            <a:r>
              <a:rPr kumimoji="0" lang="en-US" b="0" i="0" u="none" strike="noStrike" kern="1200" cap="none" spc="0" normalizeH="0" baseline="0" noProof="0" dirty="0">
                <a:ln>
                  <a:noFill/>
                </a:ln>
                <a:solidFill>
                  <a:srgbClr val="333333"/>
                </a:solidFill>
                <a:effectLst/>
                <a:uLnTx/>
                <a:uFillTx/>
                <a:latin typeface="Calibri" pitchFamily="34" charset="0"/>
                <a:ea typeface="Calibri" pitchFamily="34" charset="-122"/>
                <a:cs typeface="Calibri" pitchFamily="34" charset="-120"/>
              </a:rPr>
              <a:t>Tools you already trust, features that shipped after approval. Changes in sub-processors, models used, location of the </a:t>
            </a:r>
            <a:r>
              <a:rPr lang="en-US" dirty="0">
                <a:solidFill>
                  <a:srgbClr val="333333"/>
                </a:solidFill>
                <a:latin typeface="Calibri" pitchFamily="34" charset="0"/>
                <a:ea typeface="Calibri" pitchFamily="34" charset="-122"/>
                <a:cs typeface="Calibri" pitchFamily="34" charset="-120"/>
              </a:rPr>
              <a:t>data processed. </a:t>
            </a:r>
            <a:endParaRPr kumimoji="0" lang="en-US"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 name="Shape 11"/>
          <p:cNvSpPr/>
          <p:nvPr/>
        </p:nvSpPr>
        <p:spPr>
          <a:xfrm>
            <a:off x="7635240" y="1463040"/>
            <a:ext cx="3977640" cy="4663440"/>
          </a:xfrm>
          <a:prstGeom prst="rect">
            <a:avLst/>
          </a:prstGeom>
          <a:solidFill>
            <a:srgbClr val="F7F7F7"/>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NZ"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Text 12"/>
          <p:cNvSpPr/>
          <p:nvPr/>
        </p:nvSpPr>
        <p:spPr>
          <a:xfrm>
            <a:off x="7909560" y="1719072"/>
            <a:ext cx="3429000" cy="320040"/>
          </a:xfrm>
          <a:prstGeom prst="rect">
            <a:avLst/>
          </a:prstGeom>
          <a:noFill/>
          <a:ln/>
        </p:spPr>
        <p:txBody>
          <a:bodyPr wrap="squar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5" name="Text 13"/>
          <p:cNvSpPr/>
          <p:nvPr/>
        </p:nvSpPr>
        <p:spPr>
          <a:xfrm>
            <a:off x="7909560" y="2206043"/>
            <a:ext cx="3429000" cy="1280160"/>
          </a:xfrm>
          <a:prstGeom prst="rect">
            <a:avLst/>
          </a:prstGeom>
          <a:noFill/>
          <a:ln/>
        </p:spPr>
        <p:txBody>
          <a:bodyPr wrap="square" lIns="0" tIns="0" rIns="0" bIns="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400" b="1" i="0" u="none" strike="noStrike" kern="1200" cap="none" spc="0" normalizeH="0" baseline="0" noProof="0" dirty="0">
                <a:ln>
                  <a:noFill/>
                </a:ln>
                <a:solidFill>
                  <a:srgbClr val="E84519"/>
                </a:solidFill>
                <a:effectLst/>
                <a:uLnTx/>
                <a:uFillTx/>
                <a:latin typeface="Cambria" pitchFamily="34" charset="0"/>
                <a:ea typeface="Cambria" pitchFamily="34" charset="-122"/>
                <a:cs typeface="Cambria" pitchFamily="34" charset="-120"/>
              </a:rPr>
              <a:t>~80 manual vs</a:t>
            </a:r>
            <a:endPar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400" b="1" i="0" u="none" strike="noStrike" kern="1200" cap="none" spc="0" normalizeH="0" baseline="0" noProof="0" dirty="0">
                <a:ln>
                  <a:noFill/>
                </a:ln>
                <a:solidFill>
                  <a:srgbClr val="E84519"/>
                </a:solidFill>
                <a:effectLst/>
                <a:uLnTx/>
                <a:uFillTx/>
                <a:latin typeface="Cambria" pitchFamily="34" charset="0"/>
                <a:ea typeface="Cambria" pitchFamily="34" charset="-122"/>
                <a:cs typeface="Cambria" pitchFamily="34" charset="-120"/>
              </a:rPr>
              <a:t>275 using AI</a:t>
            </a:r>
            <a:endPar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6" name="Text 14"/>
          <p:cNvSpPr/>
          <p:nvPr/>
        </p:nvSpPr>
        <p:spPr>
          <a:xfrm>
            <a:off x="7909560" y="3337560"/>
            <a:ext cx="3429000" cy="2514600"/>
          </a:xfrm>
          <a:prstGeom prst="rect">
            <a:avLst/>
          </a:prstGeom>
          <a:noFill/>
          <a:ln/>
        </p:spPr>
        <p:txBody>
          <a:bodyPr wrap="square" lIns="0" tIns="0" rIns="0" bIns="0" rtlCol="0" anchor="t"/>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US" b="0" i="0" u="none" strike="noStrike" kern="1200" cap="none" spc="0" normalizeH="0" baseline="0" noProof="0" dirty="0">
                <a:ln>
                  <a:noFill/>
                </a:ln>
                <a:solidFill>
                  <a:srgbClr val="333333"/>
                </a:solidFill>
                <a:effectLst/>
                <a:uLnTx/>
                <a:uFillTx/>
                <a:latin typeface="Calibri" pitchFamily="34" charset="0"/>
                <a:ea typeface="Calibri" pitchFamily="34" charset="-122"/>
                <a:cs typeface="Calibri" pitchFamily="34" charset="-120"/>
              </a:rPr>
              <a:t>vendors mature manual TPRM programmes actively manage (EY research), versus the coverage AI-assisted continuous monitoring.</a:t>
            </a:r>
            <a:endParaRPr kumimoji="0" lang="en-US"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7" name="Text 15"/>
          <p:cNvSpPr/>
          <p:nvPr/>
        </p:nvSpPr>
        <p:spPr>
          <a:xfrm>
            <a:off x="576072" y="6473952"/>
            <a:ext cx="10820095" cy="274320"/>
          </a:xfrm>
          <a:prstGeom prst="rect">
            <a:avLst/>
          </a:prstGeom>
          <a:noFill/>
          <a:ln/>
        </p:spPr>
        <p:txBody>
          <a:bodyPr wrap="squar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1" u="none" strike="noStrike" kern="1200" cap="none" spc="0" normalizeH="0" baseline="0" noProof="0" dirty="0">
                <a:ln>
                  <a:noFill/>
                </a:ln>
                <a:solidFill>
                  <a:srgbClr val="6B6B6B"/>
                </a:solidFill>
                <a:effectLst/>
                <a:uLnTx/>
                <a:uFillTx/>
                <a:latin typeface="Calibri" pitchFamily="34" charset="0"/>
                <a:ea typeface="Calibri" pitchFamily="34" charset="-122"/>
                <a:cs typeface="Calibri" pitchFamily="34" charset="-120"/>
              </a:rPr>
              <a:t>Sources: atlassystems.com AI-Driven Third-Party Risk Management 2026 | EY 2025 Global Third-Party Risk Management Survey</a:t>
            </a:r>
            <a:endParaRPr kumimoji="0" lang="en-US" sz="9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0" y="0"/>
            <a:ext cx="256032" cy="6858000"/>
          </a:xfrm>
          <a:prstGeom prst="rect">
            <a:avLst/>
          </a:prstGeom>
          <a:solidFill>
            <a:srgbClr val="E84519"/>
          </a:solidFill>
          <a:ln/>
        </p:spPr>
        <p:txBody>
          <a:bodyPr/>
          <a:lstStyle/>
          <a:p>
            <a:endParaRPr lang="en-NZ"/>
          </a:p>
        </p:txBody>
      </p:sp>
      <p:sp>
        <p:nvSpPr>
          <p:cNvPr id="3" name="Shape 1"/>
          <p:cNvSpPr/>
          <p:nvPr/>
        </p:nvSpPr>
        <p:spPr>
          <a:xfrm>
            <a:off x="256032" y="0"/>
            <a:ext cx="11935663" cy="822960"/>
          </a:xfrm>
          <a:prstGeom prst="rect">
            <a:avLst/>
          </a:prstGeom>
          <a:solidFill>
            <a:srgbClr val="1A1A1A"/>
          </a:solidFill>
          <a:ln/>
        </p:spPr>
        <p:txBody>
          <a:bodyPr/>
          <a:lstStyle/>
          <a:p>
            <a:endParaRPr lang="en-NZ"/>
          </a:p>
        </p:txBody>
      </p:sp>
      <p:sp>
        <p:nvSpPr>
          <p:cNvPr id="5" name="Text 3"/>
          <p:cNvSpPr/>
          <p:nvPr/>
        </p:nvSpPr>
        <p:spPr>
          <a:xfrm>
            <a:off x="2651760" y="0"/>
            <a:ext cx="9265615" cy="822960"/>
          </a:xfrm>
          <a:prstGeom prst="rect">
            <a:avLst/>
          </a:prstGeom>
          <a:noFill/>
          <a:ln/>
        </p:spPr>
        <p:txBody>
          <a:bodyPr wrap="square" lIns="0" tIns="0" rIns="0" bIns="0" rtlCol="0" anchor="ctr"/>
          <a:lstStyle/>
          <a:p>
            <a:pPr marL="0" indent="0" algn="l">
              <a:buNone/>
            </a:pPr>
            <a:r>
              <a:rPr lang="en-US" sz="2400" b="1" dirty="0">
                <a:solidFill>
                  <a:srgbClr val="FFFFFF"/>
                </a:solidFill>
                <a:latin typeface="Calibri" pitchFamily="34" charset="0"/>
                <a:ea typeface="Calibri" pitchFamily="34" charset="-122"/>
                <a:cs typeface="Calibri" pitchFamily="34" charset="-120"/>
              </a:rPr>
              <a:t>What Not to Measure</a:t>
            </a:r>
            <a:endParaRPr lang="en-US" sz="2400" dirty="0"/>
          </a:p>
        </p:txBody>
      </p:sp>
      <p:sp>
        <p:nvSpPr>
          <p:cNvPr id="6" name="Text 4"/>
          <p:cNvSpPr/>
          <p:nvPr/>
        </p:nvSpPr>
        <p:spPr>
          <a:xfrm>
            <a:off x="576072" y="1078992"/>
            <a:ext cx="10820095" cy="320040"/>
          </a:xfrm>
          <a:prstGeom prst="rect">
            <a:avLst/>
          </a:prstGeom>
          <a:noFill/>
          <a:ln/>
        </p:spPr>
        <p:txBody>
          <a:bodyPr wrap="square" lIns="0" tIns="0" rIns="0" bIns="0" rtlCol="0" anchor="ctr"/>
          <a:lstStyle/>
          <a:p>
            <a:pPr marL="0" indent="0">
              <a:buNone/>
            </a:pPr>
            <a:r>
              <a:rPr lang="en-US" b="1" i="1" kern="0" spc="150" dirty="0">
                <a:solidFill>
                  <a:srgbClr val="E84519"/>
                </a:solidFill>
                <a:latin typeface="Calibri" pitchFamily="34" charset="0"/>
                <a:ea typeface="Calibri" pitchFamily="34" charset="-122"/>
                <a:cs typeface="Calibri" pitchFamily="34" charset="-120"/>
              </a:rPr>
              <a:t>WORTH NAMING ON STAGE -- THE ROOM HAS SEEN THESE BEFORE</a:t>
            </a:r>
            <a:endParaRPr lang="en-US" dirty="0"/>
          </a:p>
        </p:txBody>
      </p:sp>
      <p:sp>
        <p:nvSpPr>
          <p:cNvPr id="7" name="Shape 5"/>
          <p:cNvSpPr/>
          <p:nvPr/>
        </p:nvSpPr>
        <p:spPr>
          <a:xfrm>
            <a:off x="576072" y="1664208"/>
            <a:ext cx="128016" cy="128016"/>
          </a:xfrm>
          <a:prstGeom prst="rect">
            <a:avLst/>
          </a:prstGeom>
          <a:solidFill>
            <a:srgbClr val="E84519"/>
          </a:solidFill>
          <a:ln/>
        </p:spPr>
        <p:txBody>
          <a:bodyPr/>
          <a:lstStyle/>
          <a:p>
            <a:endParaRPr lang="en-NZ" sz="2800"/>
          </a:p>
        </p:txBody>
      </p:sp>
      <p:sp>
        <p:nvSpPr>
          <p:cNvPr id="8" name="Text 6"/>
          <p:cNvSpPr/>
          <p:nvPr/>
        </p:nvSpPr>
        <p:spPr>
          <a:xfrm>
            <a:off x="868680" y="1554480"/>
            <a:ext cx="10040112" cy="292608"/>
          </a:xfrm>
          <a:prstGeom prst="rect">
            <a:avLst/>
          </a:prstGeom>
          <a:noFill/>
          <a:ln/>
        </p:spPr>
        <p:txBody>
          <a:bodyPr wrap="square" lIns="0" tIns="0" rIns="0" bIns="0" rtlCol="0" anchor="t"/>
          <a:lstStyle/>
          <a:p>
            <a:pPr marL="0" indent="0">
              <a:buNone/>
            </a:pPr>
            <a:r>
              <a:rPr lang="en-US" sz="2000" b="1" dirty="0">
                <a:solidFill>
                  <a:srgbClr val="1A1A1A"/>
                </a:solidFill>
                <a:latin typeface="Calibri" pitchFamily="34" charset="0"/>
                <a:ea typeface="Calibri" pitchFamily="34" charset="-122"/>
                <a:cs typeface="Calibri" pitchFamily="34" charset="-120"/>
              </a:rPr>
              <a:t>Employees “AI trained”</a:t>
            </a:r>
            <a:endParaRPr lang="en-US" sz="2000" dirty="0"/>
          </a:p>
        </p:txBody>
      </p:sp>
      <p:sp>
        <p:nvSpPr>
          <p:cNvPr id="9" name="Text 7"/>
          <p:cNvSpPr/>
          <p:nvPr/>
        </p:nvSpPr>
        <p:spPr>
          <a:xfrm>
            <a:off x="868680" y="1856232"/>
            <a:ext cx="10040112" cy="777240"/>
          </a:xfrm>
          <a:prstGeom prst="rect">
            <a:avLst/>
          </a:prstGeom>
          <a:noFill/>
          <a:ln/>
        </p:spPr>
        <p:txBody>
          <a:bodyPr wrap="square" lIns="0" tIns="0" rIns="0" bIns="0" rtlCol="0" anchor="t"/>
          <a:lstStyle/>
          <a:p>
            <a:pPr marL="0" indent="0">
              <a:lnSpc>
                <a:spcPct val="108000"/>
              </a:lnSpc>
              <a:buNone/>
            </a:pPr>
            <a:r>
              <a:rPr lang="en-US" dirty="0">
                <a:solidFill>
                  <a:srgbClr val="333333"/>
                </a:solidFill>
                <a:latin typeface="Calibri" pitchFamily="34" charset="0"/>
                <a:ea typeface="Calibri" pitchFamily="34" charset="-122"/>
                <a:cs typeface="Calibri" pitchFamily="34" charset="-120"/>
              </a:rPr>
              <a:t>Measures an input delivered, not an outcome changed.</a:t>
            </a:r>
            <a:endParaRPr lang="en-US" dirty="0"/>
          </a:p>
        </p:txBody>
      </p:sp>
      <p:sp>
        <p:nvSpPr>
          <p:cNvPr id="10" name="Shape 8"/>
          <p:cNvSpPr/>
          <p:nvPr/>
        </p:nvSpPr>
        <p:spPr>
          <a:xfrm>
            <a:off x="576072" y="2715768"/>
            <a:ext cx="128016" cy="128016"/>
          </a:xfrm>
          <a:prstGeom prst="rect">
            <a:avLst/>
          </a:prstGeom>
          <a:solidFill>
            <a:srgbClr val="E84519"/>
          </a:solidFill>
          <a:ln/>
        </p:spPr>
        <p:txBody>
          <a:bodyPr/>
          <a:lstStyle/>
          <a:p>
            <a:endParaRPr lang="en-NZ" sz="2800"/>
          </a:p>
        </p:txBody>
      </p:sp>
      <p:sp>
        <p:nvSpPr>
          <p:cNvPr id="11" name="Text 9"/>
          <p:cNvSpPr/>
          <p:nvPr/>
        </p:nvSpPr>
        <p:spPr>
          <a:xfrm>
            <a:off x="868680" y="2606040"/>
            <a:ext cx="10040112" cy="292608"/>
          </a:xfrm>
          <a:prstGeom prst="rect">
            <a:avLst/>
          </a:prstGeom>
          <a:noFill/>
          <a:ln/>
        </p:spPr>
        <p:txBody>
          <a:bodyPr wrap="square" lIns="0" tIns="0" rIns="0" bIns="0" rtlCol="0" anchor="t"/>
          <a:lstStyle/>
          <a:p>
            <a:pPr marL="0" indent="0">
              <a:buNone/>
            </a:pPr>
            <a:r>
              <a:rPr lang="en-US" sz="2000" b="1" dirty="0">
                <a:solidFill>
                  <a:srgbClr val="1A1A1A"/>
                </a:solidFill>
                <a:latin typeface="Calibri" pitchFamily="34" charset="0"/>
                <a:ea typeface="Calibri" pitchFamily="34" charset="-122"/>
                <a:cs typeface="Calibri" pitchFamily="34" charset="-120"/>
              </a:rPr>
              <a:t>AI tools purchased or licensed</a:t>
            </a:r>
            <a:endParaRPr lang="en-US" sz="2000" dirty="0"/>
          </a:p>
        </p:txBody>
      </p:sp>
      <p:sp>
        <p:nvSpPr>
          <p:cNvPr id="12" name="Text 10"/>
          <p:cNvSpPr/>
          <p:nvPr/>
        </p:nvSpPr>
        <p:spPr>
          <a:xfrm>
            <a:off x="868680" y="2907792"/>
            <a:ext cx="10040112" cy="777240"/>
          </a:xfrm>
          <a:prstGeom prst="rect">
            <a:avLst/>
          </a:prstGeom>
          <a:noFill/>
          <a:ln/>
        </p:spPr>
        <p:txBody>
          <a:bodyPr wrap="square" lIns="0" tIns="0" rIns="0" bIns="0" rtlCol="0" anchor="t"/>
          <a:lstStyle/>
          <a:p>
            <a:pPr marL="0" indent="0">
              <a:lnSpc>
                <a:spcPct val="108000"/>
              </a:lnSpc>
              <a:buNone/>
            </a:pPr>
            <a:r>
              <a:rPr lang="en-US" dirty="0">
                <a:solidFill>
                  <a:srgbClr val="333333"/>
                </a:solidFill>
                <a:latin typeface="Calibri" pitchFamily="34" charset="0"/>
                <a:ea typeface="Calibri" pitchFamily="34" charset="-122"/>
                <a:cs typeface="Calibri" pitchFamily="34" charset="-120"/>
              </a:rPr>
              <a:t>An adoption metric wearing a risk costume. Tells you spend, not exposure.</a:t>
            </a:r>
            <a:endParaRPr lang="en-US" dirty="0"/>
          </a:p>
        </p:txBody>
      </p:sp>
      <p:sp>
        <p:nvSpPr>
          <p:cNvPr id="13" name="Shape 11"/>
          <p:cNvSpPr/>
          <p:nvPr/>
        </p:nvSpPr>
        <p:spPr>
          <a:xfrm>
            <a:off x="576072" y="3767328"/>
            <a:ext cx="128016" cy="128016"/>
          </a:xfrm>
          <a:prstGeom prst="rect">
            <a:avLst/>
          </a:prstGeom>
          <a:solidFill>
            <a:srgbClr val="E84519"/>
          </a:solidFill>
          <a:ln/>
        </p:spPr>
        <p:txBody>
          <a:bodyPr/>
          <a:lstStyle/>
          <a:p>
            <a:endParaRPr lang="en-NZ" sz="2800"/>
          </a:p>
        </p:txBody>
      </p:sp>
      <p:sp>
        <p:nvSpPr>
          <p:cNvPr id="14" name="Text 12"/>
          <p:cNvSpPr/>
          <p:nvPr/>
        </p:nvSpPr>
        <p:spPr>
          <a:xfrm>
            <a:off x="868680" y="3657600"/>
            <a:ext cx="10040112" cy="292608"/>
          </a:xfrm>
          <a:prstGeom prst="rect">
            <a:avLst/>
          </a:prstGeom>
          <a:noFill/>
          <a:ln/>
        </p:spPr>
        <p:txBody>
          <a:bodyPr wrap="square" lIns="0" tIns="0" rIns="0" bIns="0" rtlCol="0" anchor="t"/>
          <a:lstStyle/>
          <a:p>
            <a:pPr marL="0" indent="0">
              <a:buNone/>
            </a:pPr>
            <a:r>
              <a:rPr lang="en-US" sz="2000" b="1" dirty="0">
                <a:solidFill>
                  <a:srgbClr val="1A1A1A"/>
                </a:solidFill>
                <a:latin typeface="Calibri" pitchFamily="34" charset="0"/>
                <a:ea typeface="Calibri" pitchFamily="34" charset="-122"/>
                <a:cs typeface="Calibri" pitchFamily="34" charset="-120"/>
              </a:rPr>
              <a:t>Self-assessed maturity score</a:t>
            </a:r>
            <a:endParaRPr lang="en-US" sz="2000" dirty="0"/>
          </a:p>
        </p:txBody>
      </p:sp>
      <p:sp>
        <p:nvSpPr>
          <p:cNvPr id="15" name="Text 13"/>
          <p:cNvSpPr/>
          <p:nvPr/>
        </p:nvSpPr>
        <p:spPr>
          <a:xfrm>
            <a:off x="868680" y="3959352"/>
            <a:ext cx="10040112" cy="777240"/>
          </a:xfrm>
          <a:prstGeom prst="rect">
            <a:avLst/>
          </a:prstGeom>
          <a:noFill/>
          <a:ln/>
        </p:spPr>
        <p:txBody>
          <a:bodyPr wrap="square" lIns="0" tIns="0" rIns="0" bIns="0" rtlCol="0" anchor="t"/>
          <a:lstStyle/>
          <a:p>
            <a:pPr marL="0" indent="0">
              <a:lnSpc>
                <a:spcPct val="108000"/>
              </a:lnSpc>
              <a:buNone/>
            </a:pPr>
            <a:r>
              <a:rPr lang="en-US" dirty="0">
                <a:solidFill>
                  <a:srgbClr val="333333"/>
                </a:solidFill>
                <a:latin typeface="Calibri" pitchFamily="34" charset="0"/>
                <a:ea typeface="Calibri" pitchFamily="34" charset="-122"/>
                <a:cs typeface="Calibri" pitchFamily="34" charset="-120"/>
              </a:rPr>
              <a:t>An opinion, not a measurement -- unless scored against an external framework with evidence retained.</a:t>
            </a:r>
            <a:endParaRPr lang="en-US" dirty="0"/>
          </a:p>
        </p:txBody>
      </p:sp>
      <p:sp>
        <p:nvSpPr>
          <p:cNvPr id="16" name="Shape 14"/>
          <p:cNvSpPr/>
          <p:nvPr/>
        </p:nvSpPr>
        <p:spPr>
          <a:xfrm>
            <a:off x="576072" y="4818888"/>
            <a:ext cx="128016" cy="128016"/>
          </a:xfrm>
          <a:prstGeom prst="rect">
            <a:avLst/>
          </a:prstGeom>
          <a:solidFill>
            <a:srgbClr val="E84519"/>
          </a:solidFill>
          <a:ln/>
        </p:spPr>
        <p:txBody>
          <a:bodyPr/>
          <a:lstStyle/>
          <a:p>
            <a:endParaRPr lang="en-NZ" sz="2800"/>
          </a:p>
        </p:txBody>
      </p:sp>
      <p:sp>
        <p:nvSpPr>
          <p:cNvPr id="17" name="Text 15"/>
          <p:cNvSpPr/>
          <p:nvPr/>
        </p:nvSpPr>
        <p:spPr>
          <a:xfrm>
            <a:off x="868680" y="4709160"/>
            <a:ext cx="10040112" cy="292608"/>
          </a:xfrm>
          <a:prstGeom prst="rect">
            <a:avLst/>
          </a:prstGeom>
          <a:noFill/>
          <a:ln/>
        </p:spPr>
        <p:txBody>
          <a:bodyPr wrap="square" lIns="0" tIns="0" rIns="0" bIns="0" rtlCol="0" anchor="t"/>
          <a:lstStyle/>
          <a:p>
            <a:pPr marL="0" indent="0">
              <a:buNone/>
            </a:pPr>
            <a:r>
              <a:rPr lang="en-US" sz="2000" b="1" dirty="0">
                <a:solidFill>
                  <a:srgbClr val="1A1A1A"/>
                </a:solidFill>
                <a:latin typeface="Calibri" pitchFamily="34" charset="0"/>
                <a:ea typeface="Calibri" pitchFamily="34" charset="-122"/>
                <a:cs typeface="Calibri" pitchFamily="34" charset="-120"/>
              </a:rPr>
              <a:t>“Governance policy exists” (yes/no)</a:t>
            </a:r>
            <a:endParaRPr lang="en-US" sz="2000" dirty="0"/>
          </a:p>
        </p:txBody>
      </p:sp>
      <p:sp>
        <p:nvSpPr>
          <p:cNvPr id="18" name="Text 16"/>
          <p:cNvSpPr/>
          <p:nvPr/>
        </p:nvSpPr>
        <p:spPr>
          <a:xfrm>
            <a:off x="868680" y="5010912"/>
            <a:ext cx="10040112" cy="777240"/>
          </a:xfrm>
          <a:prstGeom prst="rect">
            <a:avLst/>
          </a:prstGeom>
          <a:noFill/>
          <a:ln/>
        </p:spPr>
        <p:txBody>
          <a:bodyPr wrap="square" lIns="0" tIns="0" rIns="0" bIns="0" rtlCol="0" anchor="t"/>
          <a:lstStyle/>
          <a:p>
            <a:pPr marL="0" indent="0">
              <a:lnSpc>
                <a:spcPct val="108000"/>
              </a:lnSpc>
              <a:buNone/>
            </a:pPr>
            <a:r>
              <a:rPr lang="en-US" dirty="0">
                <a:solidFill>
                  <a:srgbClr val="333333"/>
                </a:solidFill>
                <a:latin typeface="Calibri" pitchFamily="34" charset="0"/>
                <a:ea typeface="Calibri" pitchFamily="34" charset="-122"/>
                <a:cs typeface="Calibri" pitchFamily="34" charset="-120"/>
              </a:rPr>
              <a:t>This is the 87% stat from Gap 1. A policy's existence is not a control.</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1A1A1A"/>
        </a:solidFill>
        <a:effectLst/>
      </p:bgPr>
    </p:bg>
    <p:spTree>
      <p:nvGrpSpPr>
        <p:cNvPr id="1" name=""/>
        <p:cNvGrpSpPr/>
        <p:nvPr/>
      </p:nvGrpSpPr>
      <p:grpSpPr>
        <a:xfrm>
          <a:off x="0" y="0"/>
          <a:ext cx="0" cy="0"/>
          <a:chOff x="0" y="0"/>
          <a:chExt cx="0" cy="0"/>
        </a:xfrm>
      </p:grpSpPr>
      <p:sp>
        <p:nvSpPr>
          <p:cNvPr id="2" name="Shape 0"/>
          <p:cNvSpPr/>
          <p:nvPr/>
        </p:nvSpPr>
        <p:spPr>
          <a:xfrm>
            <a:off x="0" y="0"/>
            <a:ext cx="274320" cy="6858000"/>
          </a:xfrm>
          <a:prstGeom prst="rect">
            <a:avLst/>
          </a:prstGeom>
          <a:solidFill>
            <a:srgbClr val="E8451A"/>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NZ"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Text 2"/>
          <p:cNvSpPr/>
          <p:nvPr/>
        </p:nvSpPr>
        <p:spPr>
          <a:xfrm>
            <a:off x="502920" y="1371600"/>
            <a:ext cx="7315200" cy="365760"/>
          </a:xfrm>
          <a:prstGeom prst="rect">
            <a:avLst/>
          </a:prstGeom>
          <a:noFill/>
          <a:ln/>
        </p:spPr>
        <p:txBody>
          <a:bodyPr wrap="squar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0" cap="none" spc="300" normalizeH="0" baseline="0" noProof="0" dirty="0">
                <a:ln>
                  <a:noFill/>
                </a:ln>
                <a:solidFill>
                  <a:srgbClr val="E8451A"/>
                </a:solidFill>
                <a:effectLst/>
                <a:uLnTx/>
                <a:uFillTx/>
                <a:latin typeface="Calibri" pitchFamily="34" charset="0"/>
                <a:ea typeface="Calibri" pitchFamily="34" charset="-122"/>
                <a:cs typeface="Calibri" pitchFamily="34" charset="-120"/>
              </a:rPr>
              <a:t>GAP 3, CONTINUED</a:t>
            </a:r>
            <a:endParaRPr kumimoji="0" lang="en-US" sz="13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3"/>
          <p:cNvSpPr/>
          <p:nvPr/>
        </p:nvSpPr>
        <p:spPr>
          <a:xfrm>
            <a:off x="484632" y="1783080"/>
            <a:ext cx="9601200" cy="1737360"/>
          </a:xfrm>
          <a:prstGeom prst="rect">
            <a:avLst/>
          </a:prstGeom>
          <a:noFill/>
          <a:ln/>
        </p:spPr>
        <p:txBody>
          <a:bodyPr wrap="square" lIns="0" tIns="0" rIns="0" bIns="0" rtlCol="0" anchor="ctr"/>
          <a:lstStyle/>
          <a:p>
            <a:pPr marL="0" marR="0" lvl="0" indent="0" algn="l" defTabSz="914400" rtl="0" eaLnBrk="1" fontAlgn="auto" latinLnBrk="0" hangingPunct="1">
              <a:lnSpc>
                <a:spcPct val="102000"/>
              </a:lnSpc>
              <a:spcBef>
                <a:spcPts val="0"/>
              </a:spcBef>
              <a:spcAft>
                <a:spcPts val="0"/>
              </a:spcAft>
              <a:buClrTx/>
              <a:buSzTx/>
              <a:buFontTx/>
              <a:buNone/>
              <a:tabLst/>
              <a:defRPr/>
            </a:pPr>
            <a:r>
              <a:rPr kumimoji="0" lang="en-US" sz="5400" b="1" i="0" u="none" strike="noStrike" kern="1200" cap="none" spc="0" normalizeH="0" baseline="0" noProof="0">
                <a:ln>
                  <a:noFill/>
                </a:ln>
                <a:solidFill>
                  <a:srgbClr val="FFFFFF"/>
                </a:solidFill>
                <a:effectLst/>
                <a:uLnTx/>
                <a:uFillTx/>
                <a:latin typeface="Cambria" pitchFamily="34" charset="0"/>
                <a:ea typeface="Cambria" pitchFamily="34" charset="-122"/>
                <a:cs typeface="Cambria" pitchFamily="34" charset="-120"/>
              </a:rPr>
              <a:t>One AI Risk</a:t>
            </a:r>
            <a:r>
              <a:rPr kumimoji="0" lang="en-US" sz="5400" b="1" i="0" u="none" strike="noStrike" kern="1200" cap="none" spc="0" normalizeH="0" baseline="0" noProof="0" dirty="0">
                <a:ln>
                  <a:noFill/>
                </a:ln>
                <a:solidFill>
                  <a:srgbClr val="FFFFFF"/>
                </a:solidFill>
                <a:effectLst/>
                <a:uLnTx/>
                <a:uFillTx/>
                <a:latin typeface="Cambria" pitchFamily="34" charset="0"/>
                <a:ea typeface="Cambria" pitchFamily="34" charset="-122"/>
                <a:cs typeface="Cambria" pitchFamily="34" charset="-120"/>
              </a:rPr>
              <a:t>.</a:t>
            </a:r>
            <a:endParaRPr kumimoji="0" lang="en-US" sz="5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2000"/>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FFFFFF"/>
                </a:solidFill>
                <a:effectLst/>
                <a:uLnTx/>
                <a:uFillTx/>
                <a:latin typeface="Cambria" pitchFamily="34" charset="0"/>
                <a:ea typeface="Cambria" pitchFamily="34" charset="-122"/>
                <a:cs typeface="Cambria" pitchFamily="34" charset="-120"/>
              </a:rPr>
              <a:t>Four Languages.</a:t>
            </a:r>
            <a:endParaRPr kumimoji="0" lang="en-US" sz="5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4"/>
          <p:cNvSpPr/>
          <p:nvPr/>
        </p:nvSpPr>
        <p:spPr>
          <a:xfrm>
            <a:off x="502920" y="3611880"/>
            <a:ext cx="8686800" cy="685800"/>
          </a:xfrm>
          <a:prstGeom prst="rect">
            <a:avLst/>
          </a:prstGeom>
          <a:noFill/>
          <a:ln/>
        </p:spPr>
        <p:txBody>
          <a:bodyPr wrap="square" lIns="0" tIns="0" rIns="0" bIns="0" rtlCol="0" anchor="ct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US" sz="1500" b="0" i="0" u="none" strike="noStrike" kern="1200" cap="none" spc="0" normalizeH="0" baseline="0" noProof="0" dirty="0">
                <a:ln>
                  <a:noFill/>
                </a:ln>
                <a:solidFill>
                  <a:srgbClr val="D0D0D0"/>
                </a:solidFill>
                <a:effectLst/>
                <a:uLnTx/>
                <a:uFillTx/>
                <a:latin typeface="Calibri" pitchFamily="34" charset="0"/>
                <a:ea typeface="Calibri" pitchFamily="34" charset="-122"/>
                <a:cs typeface="Calibri" pitchFamily="34" charset="-120"/>
              </a:rPr>
              <a:t>The same AI risk needs a different lexicon depending on who's in the room.</a:t>
            </a:r>
            <a:endParaRPr kumimoji="0" lang="en-US" sz="15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15000"/>
              </a:lnSpc>
              <a:spcBef>
                <a:spcPts val="0"/>
              </a:spcBef>
              <a:spcAft>
                <a:spcPts val="0"/>
              </a:spcAft>
              <a:buClrTx/>
              <a:buSzTx/>
              <a:buFontTx/>
              <a:buNone/>
              <a:tabLst/>
              <a:defRPr/>
            </a:pPr>
            <a:r>
              <a:rPr kumimoji="0" lang="en-US" sz="1500" b="0" i="0" u="none" strike="noStrike" kern="1200" cap="none" spc="0" normalizeH="0" baseline="0" noProof="0" dirty="0">
                <a:ln>
                  <a:noFill/>
                </a:ln>
                <a:solidFill>
                  <a:srgbClr val="D0D0D0"/>
                </a:solidFill>
                <a:effectLst/>
                <a:uLnTx/>
                <a:uFillTx/>
                <a:latin typeface="Calibri" pitchFamily="34" charset="0"/>
                <a:ea typeface="Calibri" pitchFamily="34" charset="-122"/>
                <a:cs typeface="Calibri" pitchFamily="34" charset="-120"/>
              </a:rPr>
              <a:t>The framework for choosing it should be by seniority and function.</a:t>
            </a:r>
            <a:endParaRPr kumimoji="0" lang="en-US" sz="15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Shape 5"/>
          <p:cNvSpPr/>
          <p:nvPr/>
        </p:nvSpPr>
        <p:spPr>
          <a:xfrm>
            <a:off x="502920" y="4434840"/>
            <a:ext cx="2377440" cy="27432"/>
          </a:xfrm>
          <a:prstGeom prst="rect">
            <a:avLst/>
          </a:prstGeom>
          <a:solidFill>
            <a:srgbClr val="E8451A"/>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NZ"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Shape 8"/>
          <p:cNvSpPr/>
          <p:nvPr/>
        </p:nvSpPr>
        <p:spPr>
          <a:xfrm>
            <a:off x="0" y="6400800"/>
            <a:ext cx="12191695" cy="457200"/>
          </a:xfrm>
          <a:prstGeom prst="rect">
            <a:avLst/>
          </a:prstGeom>
          <a:solidFill>
            <a:srgbClr val="E8451A"/>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NZ"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3" name="Picture 12">
            <a:extLst>
              <a:ext uri="{FF2B5EF4-FFF2-40B4-BE49-F238E27FC236}">
                <a16:creationId xmlns:a16="http://schemas.microsoft.com/office/drawing/2014/main" id="{B882B223-D6FA-4DB9-407C-A5944199E363}"/>
              </a:ext>
            </a:extLst>
          </p:cNvPr>
          <p:cNvPicPr>
            <a:picLocks noChangeAspect="1"/>
          </p:cNvPicPr>
          <p:nvPr/>
        </p:nvPicPr>
        <p:blipFill>
          <a:blip r:embed="rId3"/>
          <a:stretch>
            <a:fillRect/>
          </a:stretch>
        </p:blipFill>
        <p:spPr>
          <a:xfrm>
            <a:off x="489857" y="245224"/>
            <a:ext cx="1545198" cy="365761"/>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4">
    <p:bg>
      <p:bgPr>
        <a:solidFill>
          <a:srgbClr val="1A1A1A"/>
        </a:solidFill>
        <a:effectLst/>
      </p:bgPr>
    </p:bg>
    <p:spTree>
      <p:nvGrpSpPr>
        <p:cNvPr id="1" name=""/>
        <p:cNvGrpSpPr/>
        <p:nvPr/>
      </p:nvGrpSpPr>
      <p:grpSpPr>
        <a:xfrm>
          <a:off x="0" y="0"/>
          <a:ext cx="0" cy="0"/>
          <a:chOff x="0" y="0"/>
          <a:chExt cx="0" cy="0"/>
        </a:xfrm>
      </p:grpSpPr>
      <p:sp>
        <p:nvSpPr>
          <p:cNvPr id="2" name="Shape 0"/>
          <p:cNvSpPr/>
          <p:nvPr/>
        </p:nvSpPr>
        <p:spPr>
          <a:xfrm>
            <a:off x="0" y="0"/>
            <a:ext cx="109728" cy="6858000"/>
          </a:xfrm>
          <a:prstGeom prst="rect">
            <a:avLst/>
          </a:prstGeom>
          <a:solidFill>
            <a:srgbClr val="E8451A"/>
          </a:solidFill>
          <a:ln/>
        </p:spPr>
        <p:txBody>
          <a:bodyPr/>
          <a:lstStyle/>
          <a:p>
            <a:endParaRPr lang="en-NZ" sz="3200"/>
          </a:p>
        </p:txBody>
      </p:sp>
      <p:sp>
        <p:nvSpPr>
          <p:cNvPr id="5" name="Text 3"/>
          <p:cNvSpPr/>
          <p:nvPr/>
        </p:nvSpPr>
        <p:spPr>
          <a:xfrm>
            <a:off x="411480" y="621792"/>
            <a:ext cx="11338560" cy="457200"/>
          </a:xfrm>
          <a:prstGeom prst="rect">
            <a:avLst/>
          </a:prstGeom>
          <a:noFill/>
          <a:ln/>
        </p:spPr>
        <p:txBody>
          <a:bodyPr wrap="square" lIns="0" tIns="0" rIns="0" bIns="0" rtlCol="0" anchor="ctr"/>
          <a:lstStyle/>
          <a:p>
            <a:pPr marL="0" indent="0" algn="l">
              <a:buNone/>
            </a:pPr>
            <a:r>
              <a:rPr lang="en-US" sz="3000" b="1" dirty="0">
                <a:solidFill>
                  <a:srgbClr val="FFFFFF"/>
                </a:solidFill>
                <a:latin typeface="Cambria" pitchFamily="34" charset="0"/>
                <a:ea typeface="Cambria" pitchFamily="34" charset="-122"/>
                <a:cs typeface="Cambria" pitchFamily="34" charset="-120"/>
              </a:rPr>
              <a:t>The Audience Map</a:t>
            </a:r>
            <a:endParaRPr lang="en-US" sz="3000" dirty="0"/>
          </a:p>
        </p:txBody>
      </p:sp>
      <p:sp>
        <p:nvSpPr>
          <p:cNvPr id="6" name="Text 4"/>
          <p:cNvSpPr/>
          <p:nvPr/>
        </p:nvSpPr>
        <p:spPr>
          <a:xfrm>
            <a:off x="411480" y="1078992"/>
            <a:ext cx="11338560" cy="365760"/>
          </a:xfrm>
          <a:prstGeom prst="rect">
            <a:avLst/>
          </a:prstGeom>
          <a:noFill/>
          <a:ln/>
        </p:spPr>
        <p:txBody>
          <a:bodyPr wrap="square" lIns="0" tIns="0" rIns="0" bIns="0" rtlCol="0" anchor="ctr"/>
          <a:lstStyle/>
          <a:p>
            <a:pPr marL="0" indent="0" algn="l">
              <a:buNone/>
            </a:pPr>
            <a:r>
              <a:rPr lang="en-US" sz="1350" i="1" dirty="0">
                <a:solidFill>
                  <a:srgbClr val="C9C2BE"/>
                </a:solidFill>
                <a:latin typeface="Calibri" pitchFamily="34" charset="0"/>
                <a:ea typeface="Calibri" pitchFamily="34" charset="-122"/>
                <a:cs typeface="Calibri" pitchFamily="34" charset="-120"/>
              </a:rPr>
              <a:t>Seniority meets function — two axes, four lexicons.</a:t>
            </a:r>
            <a:endParaRPr lang="en-US" sz="1350" dirty="0"/>
          </a:p>
        </p:txBody>
      </p:sp>
      <p:sp>
        <p:nvSpPr>
          <p:cNvPr id="7" name="Shape 5"/>
          <p:cNvSpPr/>
          <p:nvPr/>
        </p:nvSpPr>
        <p:spPr>
          <a:xfrm>
            <a:off x="411480" y="1536192"/>
            <a:ext cx="2724912" cy="4773168"/>
          </a:xfrm>
          <a:prstGeom prst="roundRect">
            <a:avLst>
              <a:gd name="adj" fmla="val 2685"/>
            </a:avLst>
          </a:prstGeom>
          <a:solidFill>
            <a:srgbClr val="252020"/>
          </a:solidFill>
          <a:ln w="9525">
            <a:solidFill>
              <a:srgbClr val="3A332F"/>
            </a:solidFill>
            <a:prstDash val="solid"/>
          </a:ln>
        </p:spPr>
        <p:txBody>
          <a:bodyPr/>
          <a:lstStyle/>
          <a:p>
            <a:endParaRPr lang="en-NZ" sz="3200"/>
          </a:p>
        </p:txBody>
      </p:sp>
      <p:sp>
        <p:nvSpPr>
          <p:cNvPr id="8" name="Shape 6"/>
          <p:cNvSpPr/>
          <p:nvPr/>
        </p:nvSpPr>
        <p:spPr>
          <a:xfrm>
            <a:off x="594360" y="1645920"/>
            <a:ext cx="384048" cy="384048"/>
          </a:xfrm>
          <a:prstGeom prst="ellipse">
            <a:avLst/>
          </a:prstGeom>
          <a:solidFill>
            <a:srgbClr val="E8451A"/>
          </a:solidFill>
          <a:ln/>
        </p:spPr>
        <p:txBody>
          <a:bodyPr/>
          <a:lstStyle/>
          <a:p>
            <a:endParaRPr lang="en-NZ"/>
          </a:p>
        </p:txBody>
      </p:sp>
      <p:sp>
        <p:nvSpPr>
          <p:cNvPr id="9" name="Text 7"/>
          <p:cNvSpPr/>
          <p:nvPr/>
        </p:nvSpPr>
        <p:spPr>
          <a:xfrm>
            <a:off x="594360" y="1636776"/>
            <a:ext cx="384048" cy="384048"/>
          </a:xfrm>
          <a:prstGeom prst="rect">
            <a:avLst/>
          </a:prstGeom>
          <a:noFill/>
          <a:ln/>
        </p:spPr>
        <p:txBody>
          <a:bodyPr wrap="square" lIns="0" tIns="0" rIns="0" bIns="0" rtlCol="0" anchor="ctr"/>
          <a:lstStyle/>
          <a:p>
            <a:pPr marL="0" indent="0" algn="ctr">
              <a:buNone/>
            </a:pPr>
            <a:r>
              <a:rPr lang="en-US" sz="1500" b="1" dirty="0">
                <a:solidFill>
                  <a:srgbClr val="FFFFFF"/>
                </a:solidFill>
                <a:latin typeface="Calibri" pitchFamily="34" charset="0"/>
                <a:ea typeface="Calibri" pitchFamily="34" charset="-122"/>
                <a:cs typeface="Calibri" pitchFamily="34" charset="-120"/>
              </a:rPr>
              <a:t>1</a:t>
            </a:r>
            <a:endParaRPr lang="en-US" sz="1500" dirty="0"/>
          </a:p>
        </p:txBody>
      </p:sp>
      <p:sp>
        <p:nvSpPr>
          <p:cNvPr id="10" name="Text 8"/>
          <p:cNvSpPr/>
          <p:nvPr/>
        </p:nvSpPr>
        <p:spPr>
          <a:xfrm>
            <a:off x="594360" y="2078228"/>
            <a:ext cx="2359152" cy="502920"/>
          </a:xfrm>
          <a:prstGeom prst="rect">
            <a:avLst/>
          </a:prstGeom>
          <a:noFill/>
          <a:ln/>
        </p:spPr>
        <p:txBody>
          <a:bodyPr wrap="square" lIns="0" tIns="0" rIns="0" bIns="0" rtlCol="0" anchor="ctr"/>
          <a:lstStyle/>
          <a:p>
            <a:pPr marL="0" indent="0">
              <a:lnSpc>
                <a:spcPct val="102000"/>
              </a:lnSpc>
              <a:buNone/>
            </a:pPr>
            <a:r>
              <a:rPr lang="en-US" sz="2400" b="1" dirty="0">
                <a:solidFill>
                  <a:srgbClr val="FFFFFF"/>
                </a:solidFill>
                <a:latin typeface="Cambria" pitchFamily="34" charset="0"/>
                <a:ea typeface="Cambria" pitchFamily="34" charset="-122"/>
                <a:cs typeface="Cambria" pitchFamily="34" charset="-120"/>
              </a:rPr>
              <a:t>Board &amp; Exec</a:t>
            </a:r>
            <a:endParaRPr lang="en-US" sz="2400" dirty="0"/>
          </a:p>
        </p:txBody>
      </p:sp>
      <p:sp>
        <p:nvSpPr>
          <p:cNvPr id="11" name="Text 9"/>
          <p:cNvSpPr/>
          <p:nvPr/>
        </p:nvSpPr>
        <p:spPr>
          <a:xfrm>
            <a:off x="594360" y="3172968"/>
            <a:ext cx="2359152" cy="228600"/>
          </a:xfrm>
          <a:prstGeom prst="rect">
            <a:avLst/>
          </a:prstGeom>
          <a:noFill/>
          <a:ln/>
        </p:spPr>
        <p:txBody>
          <a:bodyPr wrap="square" lIns="0" tIns="0" rIns="0" bIns="0" rtlCol="0" anchor="ctr"/>
          <a:lstStyle/>
          <a:p>
            <a:pPr marL="0" indent="0">
              <a:buNone/>
            </a:pPr>
            <a:r>
              <a:rPr lang="en-US" sz="1200" i="1" dirty="0">
                <a:solidFill>
                  <a:srgbClr val="938B87"/>
                </a:solidFill>
                <a:latin typeface="Calibri" pitchFamily="34" charset="0"/>
                <a:ea typeface="Calibri" pitchFamily="34" charset="-122"/>
                <a:cs typeface="Calibri" pitchFamily="34" charset="-120"/>
              </a:rPr>
              <a:t>Senior · Oversight</a:t>
            </a:r>
            <a:endParaRPr lang="en-US" sz="1200" dirty="0"/>
          </a:p>
        </p:txBody>
      </p:sp>
      <p:sp>
        <p:nvSpPr>
          <p:cNvPr id="12" name="Text 10"/>
          <p:cNvSpPr/>
          <p:nvPr/>
        </p:nvSpPr>
        <p:spPr>
          <a:xfrm>
            <a:off x="594360" y="3447288"/>
            <a:ext cx="2359152" cy="228600"/>
          </a:xfrm>
          <a:prstGeom prst="rect">
            <a:avLst/>
          </a:prstGeom>
          <a:noFill/>
          <a:ln/>
        </p:spPr>
        <p:txBody>
          <a:bodyPr wrap="square" lIns="0" tIns="0" rIns="0" bIns="0" rtlCol="0" anchor="ctr"/>
          <a:lstStyle/>
          <a:p>
            <a:pPr marL="0" indent="0">
              <a:buNone/>
            </a:pPr>
            <a:r>
              <a:rPr lang="en-US" sz="1400" b="1" kern="0" spc="100" dirty="0">
                <a:solidFill>
                  <a:srgbClr val="E8451A"/>
                </a:solidFill>
                <a:latin typeface="Calibri" pitchFamily="34" charset="0"/>
                <a:ea typeface="Calibri" pitchFamily="34" charset="-122"/>
                <a:cs typeface="Calibri" pitchFamily="34" charset="-120"/>
              </a:rPr>
              <a:t>DECISION FRAMING</a:t>
            </a:r>
            <a:endParaRPr lang="en-US" sz="1400" dirty="0"/>
          </a:p>
        </p:txBody>
      </p:sp>
      <p:sp>
        <p:nvSpPr>
          <p:cNvPr id="13" name="Text 11"/>
          <p:cNvSpPr/>
          <p:nvPr/>
        </p:nvSpPr>
        <p:spPr>
          <a:xfrm>
            <a:off x="594360" y="3721608"/>
            <a:ext cx="2359152" cy="777240"/>
          </a:xfrm>
          <a:prstGeom prst="rect">
            <a:avLst/>
          </a:prstGeom>
          <a:noFill/>
          <a:ln/>
        </p:spPr>
        <p:txBody>
          <a:bodyPr wrap="square" lIns="0" tIns="0" rIns="0" bIns="0" rtlCol="0" anchor="t"/>
          <a:lstStyle/>
          <a:p>
            <a:pPr marL="0" indent="0">
              <a:lnSpc>
                <a:spcPct val="115000"/>
              </a:lnSpc>
              <a:buNone/>
            </a:pPr>
            <a:r>
              <a:rPr lang="en-US" sz="1600" dirty="0">
                <a:solidFill>
                  <a:srgbClr val="C9C2BE"/>
                </a:solidFill>
                <a:latin typeface="Calibri" pitchFamily="34" charset="0"/>
                <a:ea typeface="Calibri" pitchFamily="34" charset="-122"/>
                <a:cs typeface="Calibri" pitchFamily="34" charset="-120"/>
              </a:rPr>
              <a:t>Exposure, ownership, and the next decision. Not mechanism.</a:t>
            </a:r>
            <a:endParaRPr lang="en-US" sz="1600" dirty="0"/>
          </a:p>
        </p:txBody>
      </p:sp>
      <p:sp>
        <p:nvSpPr>
          <p:cNvPr id="14" name="Shape 12"/>
          <p:cNvSpPr/>
          <p:nvPr/>
        </p:nvSpPr>
        <p:spPr>
          <a:xfrm>
            <a:off x="594360" y="4617720"/>
            <a:ext cx="2359152" cy="1508760"/>
          </a:xfrm>
          <a:prstGeom prst="roundRect">
            <a:avLst>
              <a:gd name="adj" fmla="val 3636"/>
            </a:avLst>
          </a:prstGeom>
          <a:solidFill>
            <a:srgbClr val="2B2624"/>
          </a:solidFill>
          <a:ln w="9525">
            <a:solidFill>
              <a:srgbClr val="E8451A"/>
            </a:solidFill>
            <a:prstDash val="solid"/>
          </a:ln>
        </p:spPr>
        <p:txBody>
          <a:bodyPr/>
          <a:lstStyle/>
          <a:p>
            <a:endParaRPr lang="en-NZ" sz="3200"/>
          </a:p>
        </p:txBody>
      </p:sp>
      <p:sp>
        <p:nvSpPr>
          <p:cNvPr id="15" name="Text 13"/>
          <p:cNvSpPr/>
          <p:nvPr/>
        </p:nvSpPr>
        <p:spPr>
          <a:xfrm>
            <a:off x="731520" y="4709160"/>
            <a:ext cx="2084832" cy="228600"/>
          </a:xfrm>
          <a:prstGeom prst="rect">
            <a:avLst/>
          </a:prstGeom>
          <a:noFill/>
          <a:ln/>
        </p:spPr>
        <p:txBody>
          <a:bodyPr wrap="square" lIns="0" tIns="0" rIns="0" bIns="0" rtlCol="0" anchor="ctr"/>
          <a:lstStyle/>
          <a:p>
            <a:pPr marL="0" indent="0">
              <a:buNone/>
            </a:pPr>
            <a:r>
              <a:rPr lang="en-US" sz="1100" b="1" kern="0" spc="100" dirty="0">
                <a:solidFill>
                  <a:srgbClr val="E8451A"/>
                </a:solidFill>
                <a:latin typeface="Calibri" pitchFamily="34" charset="0"/>
                <a:ea typeface="Calibri" pitchFamily="34" charset="-122"/>
                <a:cs typeface="Calibri" pitchFamily="34" charset="-120"/>
              </a:rPr>
              <a:t>ASK / SAY</a:t>
            </a:r>
            <a:endParaRPr lang="en-US" sz="1100" dirty="0"/>
          </a:p>
        </p:txBody>
      </p:sp>
      <p:sp>
        <p:nvSpPr>
          <p:cNvPr id="16" name="Text 14"/>
          <p:cNvSpPr/>
          <p:nvPr/>
        </p:nvSpPr>
        <p:spPr>
          <a:xfrm>
            <a:off x="731520" y="4965192"/>
            <a:ext cx="2084832" cy="1097280"/>
          </a:xfrm>
          <a:prstGeom prst="rect">
            <a:avLst/>
          </a:prstGeom>
          <a:noFill/>
          <a:ln/>
        </p:spPr>
        <p:txBody>
          <a:bodyPr wrap="square" lIns="0" tIns="0" rIns="0" bIns="0" rtlCol="0" anchor="t"/>
          <a:lstStyle/>
          <a:p>
            <a:pPr marL="0" indent="0">
              <a:lnSpc>
                <a:spcPct val="115000"/>
              </a:lnSpc>
              <a:buNone/>
            </a:pPr>
            <a:r>
              <a:rPr lang="en-US" sz="1400" i="1" dirty="0">
                <a:solidFill>
                  <a:srgbClr val="C9C2BE"/>
                </a:solidFill>
                <a:latin typeface="Calibri" pitchFamily="34" charset="0"/>
                <a:ea typeface="Calibri" pitchFamily="34" charset="-122"/>
                <a:cs typeface="Calibri" pitchFamily="34" charset="-120"/>
              </a:rPr>
              <a:t>“What changed? What are we watching? What decision do you need from us?”</a:t>
            </a:r>
            <a:endParaRPr lang="en-US" sz="1400" dirty="0"/>
          </a:p>
        </p:txBody>
      </p:sp>
      <p:sp>
        <p:nvSpPr>
          <p:cNvPr id="17" name="Shape 15"/>
          <p:cNvSpPr/>
          <p:nvPr/>
        </p:nvSpPr>
        <p:spPr>
          <a:xfrm>
            <a:off x="3300984" y="1536192"/>
            <a:ext cx="2724912" cy="4773168"/>
          </a:xfrm>
          <a:prstGeom prst="roundRect">
            <a:avLst>
              <a:gd name="adj" fmla="val 2685"/>
            </a:avLst>
          </a:prstGeom>
          <a:solidFill>
            <a:srgbClr val="252020"/>
          </a:solidFill>
          <a:ln w="9525">
            <a:solidFill>
              <a:srgbClr val="3A332F"/>
            </a:solidFill>
            <a:prstDash val="solid"/>
          </a:ln>
        </p:spPr>
        <p:txBody>
          <a:bodyPr/>
          <a:lstStyle/>
          <a:p>
            <a:endParaRPr lang="en-NZ" sz="3200"/>
          </a:p>
        </p:txBody>
      </p:sp>
      <p:sp>
        <p:nvSpPr>
          <p:cNvPr id="18" name="Shape 16"/>
          <p:cNvSpPr/>
          <p:nvPr/>
        </p:nvSpPr>
        <p:spPr>
          <a:xfrm>
            <a:off x="3483864" y="1645920"/>
            <a:ext cx="384048" cy="384048"/>
          </a:xfrm>
          <a:prstGeom prst="ellipse">
            <a:avLst/>
          </a:prstGeom>
          <a:solidFill>
            <a:srgbClr val="E8451A"/>
          </a:solidFill>
          <a:ln/>
        </p:spPr>
        <p:txBody>
          <a:bodyPr/>
          <a:lstStyle/>
          <a:p>
            <a:endParaRPr lang="en-NZ"/>
          </a:p>
        </p:txBody>
      </p:sp>
      <p:sp>
        <p:nvSpPr>
          <p:cNvPr id="19" name="Text 17"/>
          <p:cNvSpPr/>
          <p:nvPr/>
        </p:nvSpPr>
        <p:spPr>
          <a:xfrm>
            <a:off x="3483864" y="1636776"/>
            <a:ext cx="384048" cy="384048"/>
          </a:xfrm>
          <a:prstGeom prst="rect">
            <a:avLst/>
          </a:prstGeom>
          <a:noFill/>
          <a:ln/>
        </p:spPr>
        <p:txBody>
          <a:bodyPr wrap="square" lIns="0" tIns="0" rIns="0" bIns="0" rtlCol="0" anchor="ctr"/>
          <a:lstStyle/>
          <a:p>
            <a:pPr marL="0" indent="0" algn="ctr">
              <a:buNone/>
            </a:pPr>
            <a:r>
              <a:rPr lang="en-US" sz="1500" b="1" dirty="0">
                <a:solidFill>
                  <a:srgbClr val="FFFFFF"/>
                </a:solidFill>
                <a:latin typeface="Calibri" pitchFamily="34" charset="0"/>
                <a:ea typeface="Calibri" pitchFamily="34" charset="-122"/>
                <a:cs typeface="Calibri" pitchFamily="34" charset="-120"/>
              </a:rPr>
              <a:t>2</a:t>
            </a:r>
            <a:endParaRPr lang="en-US" sz="1500" dirty="0"/>
          </a:p>
        </p:txBody>
      </p:sp>
      <p:sp>
        <p:nvSpPr>
          <p:cNvPr id="20" name="Text 18"/>
          <p:cNvSpPr/>
          <p:nvPr/>
        </p:nvSpPr>
        <p:spPr>
          <a:xfrm>
            <a:off x="3483864" y="2182368"/>
            <a:ext cx="2359152" cy="502920"/>
          </a:xfrm>
          <a:prstGeom prst="rect">
            <a:avLst/>
          </a:prstGeom>
          <a:noFill/>
          <a:ln/>
        </p:spPr>
        <p:txBody>
          <a:bodyPr wrap="square" lIns="0" tIns="0" rIns="0" bIns="0" rtlCol="0" anchor="ctr"/>
          <a:lstStyle/>
          <a:p>
            <a:pPr marL="0" indent="0">
              <a:lnSpc>
                <a:spcPct val="102000"/>
              </a:lnSpc>
              <a:buNone/>
            </a:pPr>
            <a:r>
              <a:rPr lang="en-US" sz="2000" b="1" dirty="0">
                <a:solidFill>
                  <a:srgbClr val="FFFFFF"/>
                </a:solidFill>
                <a:latin typeface="Cambria" pitchFamily="34" charset="0"/>
                <a:ea typeface="Cambria" pitchFamily="34" charset="-122"/>
                <a:cs typeface="Cambria" pitchFamily="34" charset="-120"/>
              </a:rPr>
              <a:t>Risk, Legal &amp; Compliance</a:t>
            </a:r>
            <a:endParaRPr lang="en-US" sz="2000" dirty="0"/>
          </a:p>
        </p:txBody>
      </p:sp>
      <p:sp>
        <p:nvSpPr>
          <p:cNvPr id="21" name="Text 19"/>
          <p:cNvSpPr/>
          <p:nvPr/>
        </p:nvSpPr>
        <p:spPr>
          <a:xfrm>
            <a:off x="3483864" y="3172968"/>
            <a:ext cx="2359152" cy="228600"/>
          </a:xfrm>
          <a:prstGeom prst="rect">
            <a:avLst/>
          </a:prstGeom>
          <a:noFill/>
          <a:ln/>
        </p:spPr>
        <p:txBody>
          <a:bodyPr wrap="square" lIns="0" tIns="0" rIns="0" bIns="0" rtlCol="0" anchor="ctr"/>
          <a:lstStyle/>
          <a:p>
            <a:pPr marL="0" indent="0">
              <a:buNone/>
            </a:pPr>
            <a:r>
              <a:rPr lang="en-US" sz="1200" i="1" dirty="0">
                <a:solidFill>
                  <a:srgbClr val="938B87"/>
                </a:solidFill>
                <a:latin typeface="Calibri" pitchFamily="34" charset="0"/>
                <a:ea typeface="Calibri" pitchFamily="34" charset="-122"/>
                <a:cs typeface="Calibri" pitchFamily="34" charset="-120"/>
              </a:rPr>
              <a:t>Management · Oversight</a:t>
            </a:r>
            <a:endParaRPr lang="en-US" sz="1200" dirty="0"/>
          </a:p>
        </p:txBody>
      </p:sp>
      <p:sp>
        <p:nvSpPr>
          <p:cNvPr id="22" name="Text 20"/>
          <p:cNvSpPr/>
          <p:nvPr/>
        </p:nvSpPr>
        <p:spPr>
          <a:xfrm>
            <a:off x="3483864" y="3447288"/>
            <a:ext cx="2359152" cy="228600"/>
          </a:xfrm>
          <a:prstGeom prst="rect">
            <a:avLst/>
          </a:prstGeom>
          <a:noFill/>
          <a:ln/>
        </p:spPr>
        <p:txBody>
          <a:bodyPr wrap="square" lIns="0" tIns="0" rIns="0" bIns="0" rtlCol="0" anchor="ctr"/>
          <a:lstStyle/>
          <a:p>
            <a:pPr marL="0" indent="0">
              <a:buNone/>
            </a:pPr>
            <a:r>
              <a:rPr lang="en-US" sz="1400" b="1" kern="0" spc="100" dirty="0">
                <a:solidFill>
                  <a:srgbClr val="E8451A"/>
                </a:solidFill>
                <a:latin typeface="Calibri" pitchFamily="34" charset="0"/>
                <a:ea typeface="Calibri" pitchFamily="34" charset="-122"/>
                <a:cs typeface="Calibri" pitchFamily="34" charset="-120"/>
              </a:rPr>
              <a:t>CONTROL FRAMING</a:t>
            </a:r>
            <a:endParaRPr lang="en-US" sz="1400" dirty="0"/>
          </a:p>
        </p:txBody>
      </p:sp>
      <p:sp>
        <p:nvSpPr>
          <p:cNvPr id="23" name="Text 21"/>
          <p:cNvSpPr/>
          <p:nvPr/>
        </p:nvSpPr>
        <p:spPr>
          <a:xfrm>
            <a:off x="3483864" y="3721608"/>
            <a:ext cx="2359152" cy="777240"/>
          </a:xfrm>
          <a:prstGeom prst="rect">
            <a:avLst/>
          </a:prstGeom>
          <a:noFill/>
          <a:ln/>
        </p:spPr>
        <p:txBody>
          <a:bodyPr wrap="square" lIns="0" tIns="0" rIns="0" bIns="0" rtlCol="0" anchor="t"/>
          <a:lstStyle/>
          <a:p>
            <a:pPr marL="0" indent="0">
              <a:lnSpc>
                <a:spcPct val="115000"/>
              </a:lnSpc>
              <a:buNone/>
            </a:pPr>
            <a:r>
              <a:rPr lang="en-US" sz="1600" dirty="0">
                <a:solidFill>
                  <a:srgbClr val="C9C2BE"/>
                </a:solidFill>
                <a:latin typeface="Calibri" pitchFamily="34" charset="0"/>
                <a:ea typeface="Calibri" pitchFamily="34" charset="-122"/>
                <a:cs typeface="Calibri" pitchFamily="34" charset="-120"/>
              </a:rPr>
              <a:t>Mapped to a named framework, with evidence and an audit trail.</a:t>
            </a:r>
            <a:endParaRPr lang="en-US" sz="1600" dirty="0"/>
          </a:p>
        </p:txBody>
      </p:sp>
      <p:sp>
        <p:nvSpPr>
          <p:cNvPr id="24" name="Shape 22"/>
          <p:cNvSpPr/>
          <p:nvPr/>
        </p:nvSpPr>
        <p:spPr>
          <a:xfrm>
            <a:off x="3483864" y="4617720"/>
            <a:ext cx="2359152" cy="1508760"/>
          </a:xfrm>
          <a:prstGeom prst="roundRect">
            <a:avLst>
              <a:gd name="adj" fmla="val 3636"/>
            </a:avLst>
          </a:prstGeom>
          <a:solidFill>
            <a:srgbClr val="2B2624"/>
          </a:solidFill>
          <a:ln w="9525">
            <a:solidFill>
              <a:srgbClr val="E8451A"/>
            </a:solidFill>
            <a:prstDash val="solid"/>
          </a:ln>
        </p:spPr>
        <p:txBody>
          <a:bodyPr/>
          <a:lstStyle/>
          <a:p>
            <a:endParaRPr lang="en-NZ" sz="3200"/>
          </a:p>
        </p:txBody>
      </p:sp>
      <p:sp>
        <p:nvSpPr>
          <p:cNvPr id="25" name="Text 23"/>
          <p:cNvSpPr/>
          <p:nvPr/>
        </p:nvSpPr>
        <p:spPr>
          <a:xfrm>
            <a:off x="3621024" y="4709160"/>
            <a:ext cx="2084832" cy="228600"/>
          </a:xfrm>
          <a:prstGeom prst="rect">
            <a:avLst/>
          </a:prstGeom>
          <a:noFill/>
          <a:ln/>
        </p:spPr>
        <p:txBody>
          <a:bodyPr wrap="square" lIns="0" tIns="0" rIns="0" bIns="0" rtlCol="0" anchor="ctr"/>
          <a:lstStyle/>
          <a:p>
            <a:pPr marL="0" indent="0">
              <a:buNone/>
            </a:pPr>
            <a:r>
              <a:rPr lang="en-US" sz="1100" b="1" kern="0" spc="100" dirty="0">
                <a:solidFill>
                  <a:srgbClr val="E8451A"/>
                </a:solidFill>
                <a:latin typeface="Calibri" pitchFamily="34" charset="0"/>
                <a:ea typeface="Calibri" pitchFamily="34" charset="-122"/>
                <a:cs typeface="Calibri" pitchFamily="34" charset="-120"/>
              </a:rPr>
              <a:t>ASK / SAY</a:t>
            </a:r>
            <a:endParaRPr lang="en-US" sz="1100" dirty="0"/>
          </a:p>
        </p:txBody>
      </p:sp>
      <p:sp>
        <p:nvSpPr>
          <p:cNvPr id="26" name="Text 24"/>
          <p:cNvSpPr/>
          <p:nvPr/>
        </p:nvSpPr>
        <p:spPr>
          <a:xfrm>
            <a:off x="3621024" y="4965192"/>
            <a:ext cx="2084832" cy="1097280"/>
          </a:xfrm>
          <a:prstGeom prst="rect">
            <a:avLst/>
          </a:prstGeom>
          <a:noFill/>
          <a:ln/>
        </p:spPr>
        <p:txBody>
          <a:bodyPr wrap="square" lIns="0" tIns="0" rIns="0" bIns="0" rtlCol="0" anchor="t"/>
          <a:lstStyle/>
          <a:p>
            <a:pPr marL="0" indent="0">
              <a:lnSpc>
                <a:spcPct val="115000"/>
              </a:lnSpc>
              <a:buNone/>
            </a:pPr>
            <a:r>
              <a:rPr lang="en-US" sz="1400" i="1" dirty="0">
                <a:solidFill>
                  <a:srgbClr val="C9C2BE"/>
                </a:solidFill>
                <a:latin typeface="Calibri" pitchFamily="34" charset="0"/>
                <a:ea typeface="Calibri" pitchFamily="34" charset="-122"/>
                <a:cs typeface="Calibri" pitchFamily="34" charset="-120"/>
              </a:rPr>
              <a:t>“Which control does this sit under, and is it evidenced?”</a:t>
            </a:r>
            <a:endParaRPr lang="en-US" sz="1400" dirty="0"/>
          </a:p>
        </p:txBody>
      </p:sp>
      <p:sp>
        <p:nvSpPr>
          <p:cNvPr id="27" name="Shape 25"/>
          <p:cNvSpPr/>
          <p:nvPr/>
        </p:nvSpPr>
        <p:spPr>
          <a:xfrm>
            <a:off x="6190488" y="1536192"/>
            <a:ext cx="2724912" cy="4773168"/>
          </a:xfrm>
          <a:prstGeom prst="roundRect">
            <a:avLst>
              <a:gd name="adj" fmla="val 2685"/>
            </a:avLst>
          </a:prstGeom>
          <a:solidFill>
            <a:srgbClr val="252020"/>
          </a:solidFill>
          <a:ln w="9525">
            <a:solidFill>
              <a:srgbClr val="3A332F"/>
            </a:solidFill>
            <a:prstDash val="solid"/>
          </a:ln>
        </p:spPr>
        <p:txBody>
          <a:bodyPr/>
          <a:lstStyle/>
          <a:p>
            <a:endParaRPr lang="en-NZ" sz="3200"/>
          </a:p>
        </p:txBody>
      </p:sp>
      <p:sp>
        <p:nvSpPr>
          <p:cNvPr id="28" name="Shape 26"/>
          <p:cNvSpPr/>
          <p:nvPr/>
        </p:nvSpPr>
        <p:spPr>
          <a:xfrm>
            <a:off x="6373368" y="1636776"/>
            <a:ext cx="384048" cy="384048"/>
          </a:xfrm>
          <a:prstGeom prst="ellipse">
            <a:avLst/>
          </a:prstGeom>
          <a:solidFill>
            <a:srgbClr val="E8451A"/>
          </a:solidFill>
          <a:ln/>
        </p:spPr>
        <p:txBody>
          <a:bodyPr/>
          <a:lstStyle/>
          <a:p>
            <a:endParaRPr lang="en-NZ"/>
          </a:p>
        </p:txBody>
      </p:sp>
      <p:sp>
        <p:nvSpPr>
          <p:cNvPr id="29" name="Text 27"/>
          <p:cNvSpPr/>
          <p:nvPr/>
        </p:nvSpPr>
        <p:spPr>
          <a:xfrm>
            <a:off x="6373368" y="1636776"/>
            <a:ext cx="384048" cy="384048"/>
          </a:xfrm>
          <a:prstGeom prst="rect">
            <a:avLst/>
          </a:prstGeom>
          <a:noFill/>
          <a:ln/>
        </p:spPr>
        <p:txBody>
          <a:bodyPr wrap="square" lIns="0" tIns="0" rIns="0" bIns="0" rtlCol="0" anchor="ctr"/>
          <a:lstStyle/>
          <a:p>
            <a:pPr marL="0" indent="0" algn="ctr">
              <a:buNone/>
            </a:pPr>
            <a:r>
              <a:rPr lang="en-US" sz="1500" b="1" dirty="0">
                <a:solidFill>
                  <a:srgbClr val="FFFFFF"/>
                </a:solidFill>
                <a:latin typeface="Calibri" pitchFamily="34" charset="0"/>
                <a:ea typeface="Calibri" pitchFamily="34" charset="-122"/>
                <a:cs typeface="Calibri" pitchFamily="34" charset="-120"/>
              </a:rPr>
              <a:t>3</a:t>
            </a:r>
            <a:endParaRPr lang="en-US" sz="1500" dirty="0"/>
          </a:p>
        </p:txBody>
      </p:sp>
      <p:sp>
        <p:nvSpPr>
          <p:cNvPr id="30" name="Text 28"/>
          <p:cNvSpPr/>
          <p:nvPr/>
        </p:nvSpPr>
        <p:spPr>
          <a:xfrm>
            <a:off x="6373368" y="2282952"/>
            <a:ext cx="2359152" cy="502920"/>
          </a:xfrm>
          <a:prstGeom prst="rect">
            <a:avLst/>
          </a:prstGeom>
          <a:noFill/>
          <a:ln/>
        </p:spPr>
        <p:txBody>
          <a:bodyPr wrap="square" lIns="0" tIns="0" rIns="0" bIns="0" rtlCol="0" anchor="ctr"/>
          <a:lstStyle/>
          <a:p>
            <a:pPr marL="0" indent="0">
              <a:lnSpc>
                <a:spcPct val="102000"/>
              </a:lnSpc>
              <a:buNone/>
            </a:pPr>
            <a:r>
              <a:rPr lang="en-US" sz="2400" b="1" dirty="0">
                <a:solidFill>
                  <a:srgbClr val="FFFFFF"/>
                </a:solidFill>
                <a:latin typeface="Cambria" pitchFamily="34" charset="0"/>
                <a:ea typeface="Cambria" pitchFamily="34" charset="-122"/>
                <a:cs typeface="Cambria" pitchFamily="34" charset="-120"/>
              </a:rPr>
              <a:t>Engineering &amp; Data Science</a:t>
            </a:r>
            <a:endParaRPr lang="en-US" sz="2400" dirty="0"/>
          </a:p>
        </p:txBody>
      </p:sp>
      <p:sp>
        <p:nvSpPr>
          <p:cNvPr id="31" name="Text 29"/>
          <p:cNvSpPr/>
          <p:nvPr/>
        </p:nvSpPr>
        <p:spPr>
          <a:xfrm>
            <a:off x="6373368" y="3172968"/>
            <a:ext cx="2359152" cy="228600"/>
          </a:xfrm>
          <a:prstGeom prst="rect">
            <a:avLst/>
          </a:prstGeom>
          <a:noFill/>
          <a:ln/>
        </p:spPr>
        <p:txBody>
          <a:bodyPr wrap="square" lIns="0" tIns="0" rIns="0" bIns="0" rtlCol="0" anchor="ctr"/>
          <a:lstStyle/>
          <a:p>
            <a:pPr marL="0" indent="0">
              <a:buNone/>
            </a:pPr>
            <a:r>
              <a:rPr lang="en-US" sz="1200" i="1" dirty="0">
                <a:solidFill>
                  <a:srgbClr val="938B87"/>
                </a:solidFill>
                <a:latin typeface="Calibri" pitchFamily="34" charset="0"/>
                <a:ea typeface="Calibri" pitchFamily="34" charset="-122"/>
                <a:cs typeface="Calibri" pitchFamily="34" charset="-120"/>
              </a:rPr>
              <a:t>Management · Build &amp; Run</a:t>
            </a:r>
            <a:endParaRPr lang="en-US" sz="1200" dirty="0"/>
          </a:p>
        </p:txBody>
      </p:sp>
      <p:sp>
        <p:nvSpPr>
          <p:cNvPr id="32" name="Text 30"/>
          <p:cNvSpPr/>
          <p:nvPr/>
        </p:nvSpPr>
        <p:spPr>
          <a:xfrm>
            <a:off x="6373368" y="3447288"/>
            <a:ext cx="2359152" cy="228600"/>
          </a:xfrm>
          <a:prstGeom prst="rect">
            <a:avLst/>
          </a:prstGeom>
          <a:noFill/>
          <a:ln/>
        </p:spPr>
        <p:txBody>
          <a:bodyPr wrap="square" lIns="0" tIns="0" rIns="0" bIns="0" rtlCol="0" anchor="ctr"/>
          <a:lstStyle/>
          <a:p>
            <a:pPr marL="0" indent="0">
              <a:buNone/>
            </a:pPr>
            <a:r>
              <a:rPr lang="en-US" sz="1400" b="1" kern="0" spc="100" dirty="0">
                <a:solidFill>
                  <a:srgbClr val="E8451A"/>
                </a:solidFill>
                <a:latin typeface="Calibri" pitchFamily="34" charset="0"/>
                <a:ea typeface="Calibri" pitchFamily="34" charset="-122"/>
                <a:cs typeface="Calibri" pitchFamily="34" charset="-120"/>
              </a:rPr>
              <a:t>TECHNICAL FRAMING</a:t>
            </a:r>
            <a:endParaRPr lang="en-US" sz="1400" dirty="0"/>
          </a:p>
        </p:txBody>
      </p:sp>
      <p:sp>
        <p:nvSpPr>
          <p:cNvPr id="33" name="Text 31"/>
          <p:cNvSpPr/>
          <p:nvPr/>
        </p:nvSpPr>
        <p:spPr>
          <a:xfrm>
            <a:off x="6373368" y="3721608"/>
            <a:ext cx="2359152" cy="777240"/>
          </a:xfrm>
          <a:prstGeom prst="rect">
            <a:avLst/>
          </a:prstGeom>
          <a:noFill/>
          <a:ln/>
        </p:spPr>
        <p:txBody>
          <a:bodyPr wrap="square" lIns="0" tIns="0" rIns="0" bIns="0" rtlCol="0" anchor="t"/>
          <a:lstStyle/>
          <a:p>
            <a:pPr marL="0" indent="0">
              <a:lnSpc>
                <a:spcPct val="115000"/>
              </a:lnSpc>
              <a:buNone/>
            </a:pPr>
            <a:r>
              <a:rPr lang="en-US" sz="1600" dirty="0">
                <a:solidFill>
                  <a:srgbClr val="C9C2BE"/>
                </a:solidFill>
                <a:latin typeface="Calibri" pitchFamily="34" charset="0"/>
                <a:ea typeface="Calibri" pitchFamily="34" charset="-122"/>
                <a:cs typeface="Calibri" pitchFamily="34" charset="-120"/>
              </a:rPr>
              <a:t>Metrics, thresholds, root cause - precise enough to act on.</a:t>
            </a:r>
            <a:endParaRPr lang="en-US" sz="1600" dirty="0"/>
          </a:p>
        </p:txBody>
      </p:sp>
      <p:sp>
        <p:nvSpPr>
          <p:cNvPr id="34" name="Shape 32"/>
          <p:cNvSpPr/>
          <p:nvPr/>
        </p:nvSpPr>
        <p:spPr>
          <a:xfrm>
            <a:off x="6373368" y="4617720"/>
            <a:ext cx="2359152" cy="1508760"/>
          </a:xfrm>
          <a:prstGeom prst="roundRect">
            <a:avLst>
              <a:gd name="adj" fmla="val 3636"/>
            </a:avLst>
          </a:prstGeom>
          <a:solidFill>
            <a:srgbClr val="2B2624"/>
          </a:solidFill>
          <a:ln w="9525">
            <a:solidFill>
              <a:srgbClr val="E8451A"/>
            </a:solidFill>
            <a:prstDash val="solid"/>
          </a:ln>
        </p:spPr>
        <p:txBody>
          <a:bodyPr/>
          <a:lstStyle/>
          <a:p>
            <a:endParaRPr lang="en-NZ" sz="3200"/>
          </a:p>
        </p:txBody>
      </p:sp>
      <p:sp>
        <p:nvSpPr>
          <p:cNvPr id="35" name="Text 33"/>
          <p:cNvSpPr/>
          <p:nvPr/>
        </p:nvSpPr>
        <p:spPr>
          <a:xfrm>
            <a:off x="6510528" y="4709160"/>
            <a:ext cx="2084832" cy="228600"/>
          </a:xfrm>
          <a:prstGeom prst="rect">
            <a:avLst/>
          </a:prstGeom>
          <a:noFill/>
          <a:ln/>
        </p:spPr>
        <p:txBody>
          <a:bodyPr wrap="square" lIns="0" tIns="0" rIns="0" bIns="0" rtlCol="0" anchor="ctr"/>
          <a:lstStyle/>
          <a:p>
            <a:pPr marL="0" indent="0">
              <a:buNone/>
            </a:pPr>
            <a:r>
              <a:rPr lang="en-US" sz="1100" b="1" kern="0" spc="100" dirty="0">
                <a:solidFill>
                  <a:srgbClr val="E8451A"/>
                </a:solidFill>
                <a:latin typeface="Calibri" pitchFamily="34" charset="0"/>
                <a:ea typeface="Calibri" pitchFamily="34" charset="-122"/>
                <a:cs typeface="Calibri" pitchFamily="34" charset="-120"/>
              </a:rPr>
              <a:t>ASK / SAY</a:t>
            </a:r>
            <a:endParaRPr lang="en-US" sz="1100" dirty="0"/>
          </a:p>
        </p:txBody>
      </p:sp>
      <p:sp>
        <p:nvSpPr>
          <p:cNvPr id="36" name="Text 34"/>
          <p:cNvSpPr/>
          <p:nvPr/>
        </p:nvSpPr>
        <p:spPr>
          <a:xfrm>
            <a:off x="6510528" y="4965192"/>
            <a:ext cx="2084832" cy="1097280"/>
          </a:xfrm>
          <a:prstGeom prst="rect">
            <a:avLst/>
          </a:prstGeom>
          <a:noFill/>
          <a:ln/>
        </p:spPr>
        <p:txBody>
          <a:bodyPr wrap="square" lIns="0" tIns="0" rIns="0" bIns="0" rtlCol="0" anchor="t"/>
          <a:lstStyle/>
          <a:p>
            <a:pPr marL="0" indent="0">
              <a:lnSpc>
                <a:spcPct val="115000"/>
              </a:lnSpc>
              <a:buNone/>
            </a:pPr>
            <a:r>
              <a:rPr lang="en-US" sz="1400" i="1" dirty="0">
                <a:solidFill>
                  <a:srgbClr val="C9C2BE"/>
                </a:solidFill>
                <a:latin typeface="Calibri" pitchFamily="34" charset="0"/>
                <a:ea typeface="Calibri" pitchFamily="34" charset="-122"/>
                <a:cs typeface="Calibri" pitchFamily="34" charset="-120"/>
              </a:rPr>
              <a:t>“What's the number, and what decision does it drive?”</a:t>
            </a:r>
            <a:endParaRPr lang="en-US" sz="1400" dirty="0"/>
          </a:p>
        </p:txBody>
      </p:sp>
      <p:sp>
        <p:nvSpPr>
          <p:cNvPr id="37" name="Shape 35"/>
          <p:cNvSpPr/>
          <p:nvPr/>
        </p:nvSpPr>
        <p:spPr>
          <a:xfrm>
            <a:off x="9079992" y="1536192"/>
            <a:ext cx="2724912" cy="4773168"/>
          </a:xfrm>
          <a:prstGeom prst="roundRect">
            <a:avLst>
              <a:gd name="adj" fmla="val 2685"/>
            </a:avLst>
          </a:prstGeom>
          <a:solidFill>
            <a:srgbClr val="252020"/>
          </a:solidFill>
          <a:ln w="9525">
            <a:solidFill>
              <a:srgbClr val="3A332F"/>
            </a:solidFill>
            <a:prstDash val="solid"/>
          </a:ln>
        </p:spPr>
        <p:txBody>
          <a:bodyPr/>
          <a:lstStyle/>
          <a:p>
            <a:endParaRPr lang="en-NZ" sz="3200"/>
          </a:p>
        </p:txBody>
      </p:sp>
      <p:sp>
        <p:nvSpPr>
          <p:cNvPr id="38" name="Shape 36"/>
          <p:cNvSpPr/>
          <p:nvPr/>
        </p:nvSpPr>
        <p:spPr>
          <a:xfrm>
            <a:off x="9262872" y="1645920"/>
            <a:ext cx="384048" cy="384048"/>
          </a:xfrm>
          <a:prstGeom prst="ellipse">
            <a:avLst/>
          </a:prstGeom>
          <a:solidFill>
            <a:srgbClr val="E8451A"/>
          </a:solidFill>
          <a:ln/>
        </p:spPr>
        <p:txBody>
          <a:bodyPr/>
          <a:lstStyle/>
          <a:p>
            <a:endParaRPr lang="en-NZ"/>
          </a:p>
        </p:txBody>
      </p:sp>
      <p:sp>
        <p:nvSpPr>
          <p:cNvPr id="39" name="Text 37"/>
          <p:cNvSpPr/>
          <p:nvPr/>
        </p:nvSpPr>
        <p:spPr>
          <a:xfrm>
            <a:off x="9262872" y="1636776"/>
            <a:ext cx="384048" cy="384048"/>
          </a:xfrm>
          <a:prstGeom prst="rect">
            <a:avLst/>
          </a:prstGeom>
          <a:noFill/>
          <a:ln/>
        </p:spPr>
        <p:txBody>
          <a:bodyPr wrap="square" lIns="0" tIns="0" rIns="0" bIns="0" rtlCol="0" anchor="ctr"/>
          <a:lstStyle/>
          <a:p>
            <a:pPr marL="0" indent="0" algn="ctr">
              <a:buNone/>
            </a:pPr>
            <a:r>
              <a:rPr lang="en-US" sz="1500" b="1" dirty="0">
                <a:solidFill>
                  <a:srgbClr val="FFFFFF"/>
                </a:solidFill>
                <a:latin typeface="Calibri" pitchFamily="34" charset="0"/>
                <a:ea typeface="Calibri" pitchFamily="34" charset="-122"/>
                <a:cs typeface="Calibri" pitchFamily="34" charset="-120"/>
              </a:rPr>
              <a:t>4</a:t>
            </a:r>
            <a:endParaRPr lang="en-US" sz="1500" dirty="0"/>
          </a:p>
        </p:txBody>
      </p:sp>
      <p:sp>
        <p:nvSpPr>
          <p:cNvPr id="40" name="Text 38"/>
          <p:cNvSpPr/>
          <p:nvPr/>
        </p:nvSpPr>
        <p:spPr>
          <a:xfrm>
            <a:off x="9262872" y="2282952"/>
            <a:ext cx="2359152" cy="502920"/>
          </a:xfrm>
          <a:prstGeom prst="rect">
            <a:avLst/>
          </a:prstGeom>
          <a:noFill/>
          <a:ln/>
        </p:spPr>
        <p:txBody>
          <a:bodyPr wrap="square" lIns="0" tIns="0" rIns="0" bIns="0" rtlCol="0" anchor="ctr"/>
          <a:lstStyle/>
          <a:p>
            <a:pPr marL="0" indent="0">
              <a:lnSpc>
                <a:spcPct val="102000"/>
              </a:lnSpc>
              <a:buNone/>
            </a:pPr>
            <a:r>
              <a:rPr lang="en-US" sz="2400" b="1" dirty="0">
                <a:solidFill>
                  <a:srgbClr val="FFFFFF"/>
                </a:solidFill>
                <a:latin typeface="Cambria" pitchFamily="34" charset="0"/>
                <a:ea typeface="Cambria" pitchFamily="34" charset="-122"/>
                <a:cs typeface="Cambria" pitchFamily="34" charset="-120"/>
              </a:rPr>
              <a:t>Frontline &amp; Business Users</a:t>
            </a:r>
            <a:endParaRPr lang="en-US" sz="2400" dirty="0"/>
          </a:p>
        </p:txBody>
      </p:sp>
      <p:sp>
        <p:nvSpPr>
          <p:cNvPr id="41" name="Text 39"/>
          <p:cNvSpPr/>
          <p:nvPr/>
        </p:nvSpPr>
        <p:spPr>
          <a:xfrm>
            <a:off x="9262872" y="3172968"/>
            <a:ext cx="2359152" cy="228600"/>
          </a:xfrm>
          <a:prstGeom prst="rect">
            <a:avLst/>
          </a:prstGeom>
          <a:noFill/>
          <a:ln/>
        </p:spPr>
        <p:txBody>
          <a:bodyPr wrap="square" lIns="0" tIns="0" rIns="0" bIns="0" rtlCol="0" anchor="ctr"/>
          <a:lstStyle/>
          <a:p>
            <a:pPr marL="0" indent="0">
              <a:buNone/>
            </a:pPr>
            <a:r>
              <a:rPr lang="en-US" sz="1200" i="1" dirty="0">
                <a:solidFill>
                  <a:srgbClr val="938B87"/>
                </a:solidFill>
                <a:latin typeface="Calibri" pitchFamily="34" charset="0"/>
                <a:ea typeface="Calibri" pitchFamily="34" charset="-122"/>
                <a:cs typeface="Calibri" pitchFamily="34" charset="-120"/>
              </a:rPr>
              <a:t>Operational · Build &amp; Run</a:t>
            </a:r>
            <a:endParaRPr lang="en-US" sz="1200" dirty="0"/>
          </a:p>
        </p:txBody>
      </p:sp>
      <p:sp>
        <p:nvSpPr>
          <p:cNvPr id="42" name="Text 40"/>
          <p:cNvSpPr/>
          <p:nvPr/>
        </p:nvSpPr>
        <p:spPr>
          <a:xfrm>
            <a:off x="9262872" y="3447288"/>
            <a:ext cx="2359152" cy="228600"/>
          </a:xfrm>
          <a:prstGeom prst="rect">
            <a:avLst/>
          </a:prstGeom>
          <a:noFill/>
          <a:ln/>
        </p:spPr>
        <p:txBody>
          <a:bodyPr wrap="square" lIns="0" tIns="0" rIns="0" bIns="0" rtlCol="0" anchor="ctr"/>
          <a:lstStyle/>
          <a:p>
            <a:pPr marL="0" indent="0">
              <a:buNone/>
            </a:pPr>
            <a:r>
              <a:rPr lang="en-US" sz="1400" b="1" kern="0" spc="100" dirty="0">
                <a:solidFill>
                  <a:srgbClr val="E8451A"/>
                </a:solidFill>
                <a:latin typeface="Calibri" pitchFamily="34" charset="0"/>
                <a:ea typeface="Calibri" pitchFamily="34" charset="-122"/>
                <a:cs typeface="Calibri" pitchFamily="34" charset="-120"/>
              </a:rPr>
              <a:t>PRACTICAL FRAMING</a:t>
            </a:r>
            <a:endParaRPr lang="en-US" sz="1400" dirty="0"/>
          </a:p>
        </p:txBody>
      </p:sp>
      <p:sp>
        <p:nvSpPr>
          <p:cNvPr id="43" name="Text 41"/>
          <p:cNvSpPr/>
          <p:nvPr/>
        </p:nvSpPr>
        <p:spPr>
          <a:xfrm>
            <a:off x="9262872" y="3721608"/>
            <a:ext cx="2359152" cy="777240"/>
          </a:xfrm>
          <a:prstGeom prst="rect">
            <a:avLst/>
          </a:prstGeom>
          <a:noFill/>
          <a:ln/>
        </p:spPr>
        <p:txBody>
          <a:bodyPr wrap="square" lIns="0" tIns="0" rIns="0" bIns="0" rtlCol="0" anchor="t"/>
          <a:lstStyle/>
          <a:p>
            <a:pPr marL="0" indent="0">
              <a:lnSpc>
                <a:spcPct val="115000"/>
              </a:lnSpc>
              <a:buNone/>
            </a:pPr>
            <a:r>
              <a:rPr lang="en-US" sz="1600" dirty="0">
                <a:solidFill>
                  <a:srgbClr val="C9C2BE"/>
                </a:solidFill>
                <a:latin typeface="Calibri" pitchFamily="34" charset="0"/>
                <a:ea typeface="Calibri" pitchFamily="34" charset="-122"/>
                <a:cs typeface="Calibri" pitchFamily="34" charset="-120"/>
              </a:rPr>
              <a:t>What to do, what to flag, and who to </a:t>
            </a:r>
            <a:r>
              <a:rPr lang="en-US" sz="1600">
                <a:solidFill>
                  <a:srgbClr val="C9C2BE"/>
                </a:solidFill>
                <a:latin typeface="Calibri" pitchFamily="34" charset="0"/>
                <a:ea typeface="Calibri" pitchFamily="34" charset="-122"/>
                <a:cs typeface="Calibri" pitchFamily="34" charset="-120"/>
              </a:rPr>
              <a:t>tell - </a:t>
            </a:r>
            <a:r>
              <a:rPr lang="en-US" sz="1600" dirty="0">
                <a:solidFill>
                  <a:srgbClr val="C9C2BE"/>
                </a:solidFill>
                <a:latin typeface="Calibri" pitchFamily="34" charset="0"/>
                <a:ea typeface="Calibri" pitchFamily="34" charset="-122"/>
                <a:cs typeface="Calibri" pitchFamily="34" charset="-120"/>
              </a:rPr>
              <a:t>in that order.</a:t>
            </a:r>
            <a:endParaRPr lang="en-US" sz="1600" dirty="0"/>
          </a:p>
        </p:txBody>
      </p:sp>
      <p:sp>
        <p:nvSpPr>
          <p:cNvPr id="44" name="Shape 42"/>
          <p:cNvSpPr/>
          <p:nvPr/>
        </p:nvSpPr>
        <p:spPr>
          <a:xfrm>
            <a:off x="9262872" y="4617720"/>
            <a:ext cx="2359152" cy="1508760"/>
          </a:xfrm>
          <a:prstGeom prst="roundRect">
            <a:avLst>
              <a:gd name="adj" fmla="val 3636"/>
            </a:avLst>
          </a:prstGeom>
          <a:solidFill>
            <a:srgbClr val="2B2624"/>
          </a:solidFill>
          <a:ln w="9525">
            <a:solidFill>
              <a:srgbClr val="E8451A"/>
            </a:solidFill>
            <a:prstDash val="solid"/>
          </a:ln>
        </p:spPr>
        <p:txBody>
          <a:bodyPr/>
          <a:lstStyle/>
          <a:p>
            <a:endParaRPr lang="en-NZ" sz="3200"/>
          </a:p>
        </p:txBody>
      </p:sp>
      <p:sp>
        <p:nvSpPr>
          <p:cNvPr id="45" name="Text 43"/>
          <p:cNvSpPr/>
          <p:nvPr/>
        </p:nvSpPr>
        <p:spPr>
          <a:xfrm>
            <a:off x="9400032" y="4709160"/>
            <a:ext cx="2084832" cy="228600"/>
          </a:xfrm>
          <a:prstGeom prst="rect">
            <a:avLst/>
          </a:prstGeom>
          <a:noFill/>
          <a:ln/>
        </p:spPr>
        <p:txBody>
          <a:bodyPr wrap="square" lIns="0" tIns="0" rIns="0" bIns="0" rtlCol="0" anchor="ctr"/>
          <a:lstStyle/>
          <a:p>
            <a:pPr marL="0" indent="0">
              <a:buNone/>
            </a:pPr>
            <a:r>
              <a:rPr lang="en-US" sz="1100" b="1" kern="0" spc="100" dirty="0">
                <a:solidFill>
                  <a:srgbClr val="E8451A"/>
                </a:solidFill>
                <a:latin typeface="Calibri" pitchFamily="34" charset="0"/>
                <a:ea typeface="Calibri" pitchFamily="34" charset="-122"/>
                <a:cs typeface="Calibri" pitchFamily="34" charset="-120"/>
              </a:rPr>
              <a:t>ASK / SAY</a:t>
            </a:r>
            <a:endParaRPr lang="en-US" sz="1100" dirty="0"/>
          </a:p>
        </p:txBody>
      </p:sp>
      <p:sp>
        <p:nvSpPr>
          <p:cNvPr id="46" name="Text 44"/>
          <p:cNvSpPr/>
          <p:nvPr/>
        </p:nvSpPr>
        <p:spPr>
          <a:xfrm>
            <a:off x="9400032" y="4965192"/>
            <a:ext cx="2084832" cy="1097280"/>
          </a:xfrm>
          <a:prstGeom prst="rect">
            <a:avLst/>
          </a:prstGeom>
          <a:noFill/>
          <a:ln/>
        </p:spPr>
        <p:txBody>
          <a:bodyPr wrap="square" lIns="0" tIns="0" rIns="0" bIns="0" rtlCol="0" anchor="t"/>
          <a:lstStyle/>
          <a:p>
            <a:pPr marL="0" indent="0">
              <a:lnSpc>
                <a:spcPct val="115000"/>
              </a:lnSpc>
              <a:buNone/>
            </a:pPr>
            <a:r>
              <a:rPr lang="en-US" sz="1400" i="1" dirty="0">
                <a:solidFill>
                  <a:srgbClr val="C9C2BE"/>
                </a:solidFill>
                <a:latin typeface="Calibri" pitchFamily="34" charset="0"/>
                <a:ea typeface="Calibri" pitchFamily="34" charset="-122"/>
                <a:cs typeface="Calibri" pitchFamily="34" charset="-120"/>
              </a:rPr>
              <a:t>“What's the one action I take today?”</a:t>
            </a:r>
            <a:endParaRPr lang="en-US" sz="1400" dirty="0"/>
          </a:p>
        </p:txBody>
      </p:sp>
      <p:sp>
        <p:nvSpPr>
          <p:cNvPr id="48" name="Text 46"/>
          <p:cNvSpPr/>
          <p:nvPr/>
        </p:nvSpPr>
        <p:spPr>
          <a:xfrm>
            <a:off x="11521440" y="6510528"/>
            <a:ext cx="320040" cy="274320"/>
          </a:xfrm>
          <a:prstGeom prst="rect">
            <a:avLst/>
          </a:prstGeom>
          <a:noFill/>
          <a:ln/>
        </p:spPr>
        <p:txBody>
          <a:bodyPr wrap="square" lIns="0" tIns="0" rIns="0" bIns="0" rtlCol="0" anchor="ctr"/>
          <a:lstStyle/>
          <a:p>
            <a:pPr marL="0" indent="0" algn="r">
              <a:buNone/>
            </a:pPr>
            <a:r>
              <a:rPr lang="en-US" sz="1200" dirty="0">
                <a:solidFill>
                  <a:srgbClr val="938B87"/>
                </a:solidFill>
                <a:latin typeface="Calibri" pitchFamily="34" charset="0"/>
                <a:ea typeface="Calibri" pitchFamily="34" charset="-122"/>
                <a:cs typeface="Calibri" pitchFamily="34" charset="-120"/>
              </a:rPr>
              <a:t>14</a:t>
            </a:r>
            <a:endParaRPr lang="en-US" sz="12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D0D0D"/>
        </a:solidFill>
        <a:effectLst/>
      </p:bgPr>
    </p:bg>
    <p:spTree>
      <p:nvGrpSpPr>
        <p:cNvPr id="1" name=""/>
        <p:cNvGrpSpPr/>
        <p:nvPr/>
      </p:nvGrpSpPr>
      <p:grpSpPr>
        <a:xfrm>
          <a:off x="0" y="0"/>
          <a:ext cx="0" cy="0"/>
          <a:chOff x="0" y="0"/>
          <a:chExt cx="0" cy="0"/>
        </a:xfrm>
      </p:grpSpPr>
      <p:sp>
        <p:nvSpPr>
          <p:cNvPr id="2" name="Text 0"/>
          <p:cNvSpPr/>
          <p:nvPr/>
        </p:nvSpPr>
        <p:spPr>
          <a:xfrm>
            <a:off x="457200" y="320040"/>
            <a:ext cx="3657600" cy="365760"/>
          </a:xfrm>
          <a:prstGeom prst="rect">
            <a:avLst/>
          </a:prstGeom>
          <a:noFill/>
          <a:ln/>
        </p:spPr>
        <p:txBody>
          <a:bodyPr wrap="squar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0" cap="none" spc="200" normalizeH="0" baseline="0" noProof="0" dirty="0">
                <a:ln>
                  <a:noFill/>
                </a:ln>
                <a:solidFill>
                  <a:srgbClr val="E8541F"/>
                </a:solidFill>
                <a:effectLst/>
                <a:uLnTx/>
                <a:uFillTx/>
                <a:latin typeface="Calibri" pitchFamily="34" charset="0"/>
                <a:ea typeface="Calibri" pitchFamily="34" charset="-122"/>
                <a:cs typeface="Calibri" pitchFamily="34" charset="-120"/>
              </a:rPr>
              <a:t>SPECULO</a:t>
            </a:r>
            <a:endParaRPr kumimoji="0" lang="en-US" sz="13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 name="Text 1"/>
          <p:cNvSpPr/>
          <p:nvPr/>
        </p:nvSpPr>
        <p:spPr>
          <a:xfrm>
            <a:off x="8503920" y="320040"/>
            <a:ext cx="3200400" cy="365760"/>
          </a:xfrm>
          <a:prstGeom prst="rect">
            <a:avLst/>
          </a:prstGeom>
          <a:noFill/>
          <a:ln/>
        </p:spPr>
        <p:txBody>
          <a:bodyPr wrap="square" lIns="0" tIns="0" rIns="0" bIns="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0" cap="none" spc="200" normalizeH="0" baseline="0" noProof="0" dirty="0">
                <a:ln>
                  <a:noFill/>
                </a:ln>
                <a:solidFill>
                  <a:srgbClr val="9A9A9A"/>
                </a:solidFill>
                <a:effectLst/>
                <a:uLnTx/>
                <a:uFillTx/>
                <a:latin typeface="Calibri" pitchFamily="34" charset="0"/>
                <a:ea typeface="Calibri" pitchFamily="34" charset="-122"/>
                <a:cs typeface="Calibri" pitchFamily="34" charset="-120"/>
              </a:rPr>
              <a:t>GAP 3 - LANGUAGE</a:t>
            </a:r>
            <a:endPar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 name="Text 2"/>
          <p:cNvSpPr/>
          <p:nvPr/>
        </p:nvSpPr>
        <p:spPr>
          <a:xfrm>
            <a:off x="457200" y="685800"/>
            <a:ext cx="11247120" cy="731520"/>
          </a:xfrm>
          <a:prstGeom prst="rect">
            <a:avLst/>
          </a:prstGeom>
          <a:noFill/>
          <a:ln/>
        </p:spPr>
        <p:txBody>
          <a:bodyPr wrap="squar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FFFF"/>
                </a:solidFill>
                <a:effectLst/>
                <a:uLnTx/>
                <a:uFillTx/>
                <a:latin typeface="Cambria" pitchFamily="34" charset="0"/>
                <a:ea typeface="Cambria" pitchFamily="34" charset="-122"/>
                <a:cs typeface="Cambria" pitchFamily="34" charset="-120"/>
              </a:rPr>
              <a:t>Same Fact, Four Translations</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Shape 3"/>
          <p:cNvSpPr/>
          <p:nvPr/>
        </p:nvSpPr>
        <p:spPr>
          <a:xfrm>
            <a:off x="457200" y="1600200"/>
            <a:ext cx="11247120" cy="777240"/>
          </a:xfrm>
          <a:prstGeom prst="rect">
            <a:avLst/>
          </a:prstGeom>
          <a:solidFill>
            <a:srgbClr val="1B1B1B"/>
          </a:solidFill>
          <a:ln w="19050">
            <a:solidFill>
              <a:srgbClr val="E8541F"/>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NZ"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Text 4"/>
          <p:cNvSpPr/>
          <p:nvPr/>
        </p:nvSpPr>
        <p:spPr>
          <a:xfrm>
            <a:off x="731520" y="1600200"/>
            <a:ext cx="10698480" cy="777240"/>
          </a:xfrm>
          <a:prstGeom prst="rect">
            <a:avLst/>
          </a:prstGeom>
          <a:noFill/>
          <a:ln/>
        </p:spPr>
        <p:txBody>
          <a:bodyPr wrap="squar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1" i="1" u="none" strike="noStrike" kern="1200" cap="none" spc="0" normalizeH="0" baseline="0" noProof="0" dirty="0">
                <a:ln>
                  <a:noFill/>
                </a:ln>
                <a:solidFill>
                  <a:srgbClr val="E8541F"/>
                </a:solidFill>
                <a:effectLst/>
                <a:uLnTx/>
                <a:uFillTx/>
                <a:latin typeface="Calibri" pitchFamily="34" charset="0"/>
                <a:ea typeface="Calibri" pitchFamily="34" charset="-122"/>
                <a:cs typeface="Calibri" pitchFamily="34" charset="-120"/>
              </a:rPr>
              <a:t>THE RAW FACT:  </a:t>
            </a:r>
            <a:r>
              <a:rPr kumimoji="0" lang="en-US" sz="1500" b="1" i="1" u="none" strike="noStrike" kern="1200" cap="none" spc="0" normalizeH="0" baseline="0" noProof="0" dirty="0">
                <a:ln>
                  <a:noFill/>
                </a:ln>
                <a:solidFill>
                  <a:srgbClr val="FFFFFF"/>
                </a:solidFill>
                <a:effectLst/>
                <a:uLnTx/>
                <a:uFillTx/>
                <a:latin typeface="Calibri" pitchFamily="34" charset="0"/>
                <a:ea typeface="Calibri" pitchFamily="34" charset="-122"/>
                <a:cs typeface="Calibri" pitchFamily="34" charset="-120"/>
              </a:rPr>
              <a:t>A staff member took a call from what sounded exactly like our CFO, asking for an urgent, confidential payment. It was an AI-generated voice.</a:t>
            </a:r>
            <a:endParaRPr kumimoji="0" lang="en-US" sz="15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Shape 5"/>
          <p:cNvSpPr/>
          <p:nvPr/>
        </p:nvSpPr>
        <p:spPr>
          <a:xfrm>
            <a:off x="457200" y="2651760"/>
            <a:ext cx="5440680" cy="1783080"/>
          </a:xfrm>
          <a:prstGeom prst="rect">
            <a:avLst/>
          </a:prstGeom>
          <a:solidFill>
            <a:srgbClr val="1B1B1B"/>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NZ"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Text 6"/>
          <p:cNvSpPr/>
          <p:nvPr/>
        </p:nvSpPr>
        <p:spPr>
          <a:xfrm>
            <a:off x="731520" y="2816352"/>
            <a:ext cx="4892040" cy="320040"/>
          </a:xfrm>
          <a:prstGeom prst="rect">
            <a:avLst/>
          </a:prstGeom>
          <a:noFill/>
          <a:ln/>
        </p:spPr>
        <p:txBody>
          <a:bodyPr wrap="squar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50" normalizeH="0" baseline="0" noProof="0" dirty="0">
                <a:ln>
                  <a:noFill/>
                </a:ln>
                <a:solidFill>
                  <a:srgbClr val="E8541F"/>
                </a:solidFill>
                <a:effectLst/>
                <a:uLnTx/>
                <a:uFillTx/>
                <a:latin typeface="Calibri" pitchFamily="34" charset="0"/>
                <a:ea typeface="Calibri" pitchFamily="34" charset="-122"/>
                <a:cs typeface="Calibri" pitchFamily="34" charset="-120"/>
              </a:rPr>
              <a:t>TO THE BOARD</a:t>
            </a: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 name="Text 7"/>
          <p:cNvSpPr/>
          <p:nvPr/>
        </p:nvSpPr>
        <p:spPr>
          <a:xfrm>
            <a:off x="731520" y="3182112"/>
            <a:ext cx="4892040" cy="1097280"/>
          </a:xfrm>
          <a:prstGeom prst="rect">
            <a:avLst/>
          </a:prstGeom>
          <a:noFill/>
          <a:ln/>
        </p:spPr>
        <p:txBody>
          <a:bodyPr wrap="square" lIns="0" tIns="0" rIns="0" bIns="0" rtlCol="0" anchor="t"/>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C9C9C9"/>
                </a:solidFill>
                <a:effectLst/>
                <a:uLnTx/>
                <a:uFillTx/>
                <a:latin typeface="Calibri" pitchFamily="34" charset="0"/>
                <a:ea typeface="Calibri" pitchFamily="34" charset="-122"/>
                <a:cs typeface="Calibri" pitchFamily="34" charset="-120"/>
              </a:rPr>
              <a:t>Someone used AI to convincingly impersonate our CFO's voice, and tried to talk a staff member into an urgent payment. It was stopped before any money moved - no funds lost.</a:t>
            </a:r>
            <a:endParaRPr kumimoji="0" lang="en-US" sz="13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 name="Shape 8"/>
          <p:cNvSpPr/>
          <p:nvPr/>
        </p:nvSpPr>
        <p:spPr>
          <a:xfrm>
            <a:off x="6263640" y="2651760"/>
            <a:ext cx="5440680" cy="1783080"/>
          </a:xfrm>
          <a:prstGeom prst="rect">
            <a:avLst/>
          </a:prstGeom>
          <a:solidFill>
            <a:srgbClr val="1B1B1B"/>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NZ"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Text 9"/>
          <p:cNvSpPr/>
          <p:nvPr/>
        </p:nvSpPr>
        <p:spPr>
          <a:xfrm>
            <a:off x="6537960" y="2816352"/>
            <a:ext cx="4892040" cy="320040"/>
          </a:xfrm>
          <a:prstGeom prst="rect">
            <a:avLst/>
          </a:prstGeom>
          <a:noFill/>
          <a:ln/>
        </p:spPr>
        <p:txBody>
          <a:bodyPr wrap="squar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50" normalizeH="0" baseline="0" noProof="0" dirty="0">
                <a:ln>
                  <a:noFill/>
                </a:ln>
                <a:solidFill>
                  <a:srgbClr val="E8541F"/>
                </a:solidFill>
                <a:effectLst/>
                <a:uLnTx/>
                <a:uFillTx/>
                <a:latin typeface="Calibri" pitchFamily="34" charset="0"/>
                <a:ea typeface="Calibri" pitchFamily="34" charset="-122"/>
                <a:cs typeface="Calibri" pitchFamily="34" charset="-120"/>
              </a:rPr>
              <a:t>TO RISK &amp; COMPLIANCE</a:t>
            </a: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 name="Text 10"/>
          <p:cNvSpPr/>
          <p:nvPr/>
        </p:nvSpPr>
        <p:spPr>
          <a:xfrm>
            <a:off x="6537960" y="3182112"/>
            <a:ext cx="4892040" cy="1097280"/>
          </a:xfrm>
          <a:prstGeom prst="rect">
            <a:avLst/>
          </a:prstGeom>
          <a:noFill/>
          <a:ln/>
        </p:spPr>
        <p:txBody>
          <a:bodyPr wrap="square" lIns="0" tIns="0" rIns="0" bIns="0" rtlCol="0" anchor="t"/>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C9C9C9"/>
                </a:solidFill>
                <a:effectLst/>
                <a:uLnTx/>
                <a:uFillTx/>
                <a:latin typeface="Calibri" pitchFamily="34" charset="0"/>
                <a:ea typeface="Calibri" pitchFamily="34" charset="-122"/>
                <a:cs typeface="Calibri" pitchFamily="34" charset="-120"/>
              </a:rPr>
              <a:t>We're logging this as an AI-enabled fraud attempt. Trigger the fraud response process, and record it against both the AI risk register and the fraud register for the audit trail.</a:t>
            </a:r>
            <a:endParaRPr kumimoji="0" lang="en-US" sz="13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 name="Shape 11"/>
          <p:cNvSpPr/>
          <p:nvPr/>
        </p:nvSpPr>
        <p:spPr>
          <a:xfrm>
            <a:off x="457200" y="4709160"/>
            <a:ext cx="5440680" cy="1783080"/>
          </a:xfrm>
          <a:prstGeom prst="rect">
            <a:avLst/>
          </a:prstGeom>
          <a:solidFill>
            <a:srgbClr val="1B1B1B"/>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NZ"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Text 12"/>
          <p:cNvSpPr/>
          <p:nvPr/>
        </p:nvSpPr>
        <p:spPr>
          <a:xfrm>
            <a:off x="731520" y="4873752"/>
            <a:ext cx="4892040" cy="320040"/>
          </a:xfrm>
          <a:prstGeom prst="rect">
            <a:avLst/>
          </a:prstGeom>
          <a:noFill/>
          <a:ln/>
        </p:spPr>
        <p:txBody>
          <a:bodyPr wrap="squar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50" normalizeH="0" baseline="0" noProof="0" dirty="0">
                <a:ln>
                  <a:noFill/>
                </a:ln>
                <a:solidFill>
                  <a:srgbClr val="E8541F"/>
                </a:solidFill>
                <a:effectLst/>
                <a:uLnTx/>
                <a:uFillTx/>
                <a:latin typeface="Calibri" pitchFamily="34" charset="0"/>
                <a:ea typeface="Calibri" pitchFamily="34" charset="-122"/>
                <a:cs typeface="Calibri" pitchFamily="34" charset="-120"/>
              </a:rPr>
              <a:t>TO IT &amp; SECURITY</a:t>
            </a: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5" name="Text 13"/>
          <p:cNvSpPr/>
          <p:nvPr/>
        </p:nvSpPr>
        <p:spPr>
          <a:xfrm>
            <a:off x="731520" y="5239512"/>
            <a:ext cx="4892040" cy="1097280"/>
          </a:xfrm>
          <a:prstGeom prst="rect">
            <a:avLst/>
          </a:prstGeom>
          <a:noFill/>
          <a:ln/>
        </p:spPr>
        <p:txBody>
          <a:bodyPr wrap="square" lIns="0" tIns="0" rIns="0" bIns="0" rtlCol="0" anchor="t"/>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C9C9C9"/>
                </a:solidFill>
                <a:effectLst/>
                <a:uLnTx/>
                <a:uFillTx/>
                <a:latin typeface="Calibri" pitchFamily="34" charset="0"/>
                <a:ea typeface="Calibri" pitchFamily="34" charset="-122"/>
                <a:cs typeface="Calibri" pitchFamily="34" charset="-120"/>
              </a:rPr>
              <a:t>The call used urgency to get around our usual approval steps. Nothing in our systems was breached - this was a person being deceived, not a hack. We're adding an extra verification step for payment requests.</a:t>
            </a:r>
            <a:endParaRPr kumimoji="0" lang="en-US" sz="13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6" name="Shape 14"/>
          <p:cNvSpPr/>
          <p:nvPr/>
        </p:nvSpPr>
        <p:spPr>
          <a:xfrm>
            <a:off x="6263640" y="4709160"/>
            <a:ext cx="5440680" cy="1783080"/>
          </a:xfrm>
          <a:prstGeom prst="rect">
            <a:avLst/>
          </a:prstGeom>
          <a:solidFill>
            <a:srgbClr val="1B1B1B"/>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NZ"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Text 15"/>
          <p:cNvSpPr/>
          <p:nvPr/>
        </p:nvSpPr>
        <p:spPr>
          <a:xfrm>
            <a:off x="6537960" y="4873752"/>
            <a:ext cx="4892040" cy="320040"/>
          </a:xfrm>
          <a:prstGeom prst="rect">
            <a:avLst/>
          </a:prstGeom>
          <a:noFill/>
          <a:ln/>
        </p:spPr>
        <p:txBody>
          <a:bodyPr wrap="squar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50" normalizeH="0" baseline="0" noProof="0" dirty="0">
                <a:ln>
                  <a:noFill/>
                </a:ln>
                <a:solidFill>
                  <a:srgbClr val="E8541F"/>
                </a:solidFill>
                <a:effectLst/>
                <a:uLnTx/>
                <a:uFillTx/>
                <a:latin typeface="Calibri" pitchFamily="34" charset="0"/>
                <a:ea typeface="Calibri" pitchFamily="34" charset="-122"/>
                <a:cs typeface="Calibri" pitchFamily="34" charset="-120"/>
              </a:rPr>
              <a:t>TO FRONTLINE</a:t>
            </a: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8" name="Text 16"/>
          <p:cNvSpPr/>
          <p:nvPr/>
        </p:nvSpPr>
        <p:spPr>
          <a:xfrm>
            <a:off x="6537960" y="5239512"/>
            <a:ext cx="4892040" cy="1097280"/>
          </a:xfrm>
          <a:prstGeom prst="rect">
            <a:avLst/>
          </a:prstGeom>
          <a:noFill/>
          <a:ln/>
        </p:spPr>
        <p:txBody>
          <a:bodyPr wrap="square" lIns="0" tIns="0" rIns="0" bIns="0" rtlCol="0" anchor="t"/>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C9C9C9"/>
                </a:solidFill>
                <a:effectLst/>
                <a:uLnTx/>
                <a:uFillTx/>
                <a:latin typeface="Calibri" pitchFamily="34" charset="0"/>
                <a:ea typeface="Calibri" pitchFamily="34" charset="-122"/>
                <a:cs typeface="Calibri" pitchFamily="34" charset="-120"/>
              </a:rPr>
              <a:t>If someone calls asking for an urgent payment or sensitive information - even if they sound exactly like someone you know - stop, and check through a separate channel before you act.</a:t>
            </a:r>
            <a:endParaRPr kumimoji="0" lang="en-US" sz="13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0" name="Text 18"/>
          <p:cNvSpPr/>
          <p:nvPr/>
        </p:nvSpPr>
        <p:spPr>
          <a:xfrm>
            <a:off x="11247120" y="6446520"/>
            <a:ext cx="457200" cy="320040"/>
          </a:xfrm>
          <a:prstGeom prst="rect">
            <a:avLst/>
          </a:prstGeom>
          <a:noFill/>
          <a:ln/>
        </p:spPr>
        <p:txBody>
          <a:bodyPr wrap="square" lIns="0" tIns="0" rIns="0" bIns="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8A8A8A"/>
                </a:solidFill>
                <a:effectLst/>
                <a:uLnTx/>
                <a:uFillTx/>
                <a:latin typeface="Calibri" pitchFamily="34" charset="0"/>
                <a:ea typeface="Calibri" pitchFamily="34" charset="-122"/>
                <a:cs typeface="Calibri" pitchFamily="34" charset="-120"/>
              </a:rPr>
              <a:t>15</a:t>
            </a:r>
            <a:endPar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0" y="119"/>
            <a:ext cx="12191334" cy="6857405"/>
          </a:xfrm>
          <a:prstGeom prst="rect">
            <a:avLst/>
          </a:prstGeom>
          <a:solidFill>
            <a:srgbClr val="FFFFFF"/>
          </a:solidFill>
          <a:ln/>
        </p:spPr>
        <p:txBody>
          <a:bodyPr/>
          <a:lstStyle/>
          <a:p>
            <a:endParaRPr lang="en-NZ"/>
          </a:p>
        </p:txBody>
      </p:sp>
      <p:sp>
        <p:nvSpPr>
          <p:cNvPr id="3" name="Shape 1"/>
          <p:cNvSpPr/>
          <p:nvPr/>
        </p:nvSpPr>
        <p:spPr>
          <a:xfrm>
            <a:off x="0" y="119"/>
            <a:ext cx="12191689" cy="6857761"/>
          </a:xfrm>
          <a:prstGeom prst="rect">
            <a:avLst/>
          </a:prstGeom>
          <a:solidFill>
            <a:srgbClr val="1A1A1A"/>
          </a:solidFill>
          <a:ln/>
        </p:spPr>
        <p:txBody>
          <a:bodyPr/>
          <a:lstStyle/>
          <a:p>
            <a:endParaRPr lang="en-NZ"/>
          </a:p>
        </p:txBody>
      </p:sp>
      <p:sp>
        <p:nvSpPr>
          <p:cNvPr id="4" name="Shape 2"/>
          <p:cNvSpPr/>
          <p:nvPr/>
        </p:nvSpPr>
        <p:spPr>
          <a:xfrm>
            <a:off x="-356" y="-236"/>
            <a:ext cx="273942" cy="6857393"/>
          </a:xfrm>
          <a:prstGeom prst="rect">
            <a:avLst/>
          </a:prstGeom>
          <a:solidFill>
            <a:srgbClr val="E8451A"/>
          </a:solidFill>
          <a:ln/>
        </p:spPr>
        <p:txBody>
          <a:bodyPr/>
          <a:lstStyle/>
          <a:p>
            <a:endParaRPr lang="en-NZ"/>
          </a:p>
        </p:txBody>
      </p:sp>
      <p:sp>
        <p:nvSpPr>
          <p:cNvPr id="5" name="Shape 3"/>
          <p:cNvSpPr/>
          <p:nvPr/>
        </p:nvSpPr>
        <p:spPr>
          <a:xfrm>
            <a:off x="-356" y="6446415"/>
            <a:ext cx="12190966" cy="411110"/>
          </a:xfrm>
          <a:prstGeom prst="rect">
            <a:avLst/>
          </a:prstGeom>
          <a:solidFill>
            <a:srgbClr val="E8451A"/>
          </a:solidFill>
          <a:ln/>
        </p:spPr>
        <p:txBody>
          <a:bodyPr/>
          <a:lstStyle/>
          <a:p>
            <a:endParaRPr lang="en-NZ"/>
          </a:p>
        </p:txBody>
      </p:sp>
      <p:sp>
        <p:nvSpPr>
          <p:cNvPr id="6" name="Shape 4"/>
          <p:cNvSpPr/>
          <p:nvPr/>
        </p:nvSpPr>
        <p:spPr>
          <a:xfrm>
            <a:off x="502902" y="4434805"/>
            <a:ext cx="2377357" cy="9144"/>
          </a:xfrm>
          <a:prstGeom prst="rect">
            <a:avLst/>
          </a:prstGeom>
          <a:solidFill>
            <a:srgbClr val="E8451A"/>
          </a:solidFill>
          <a:ln/>
        </p:spPr>
        <p:txBody>
          <a:bodyPr/>
          <a:lstStyle/>
          <a:p>
            <a:endParaRPr lang="en-NZ"/>
          </a:p>
        </p:txBody>
      </p:sp>
      <p:sp>
        <p:nvSpPr>
          <p:cNvPr id="9" name="Text 7"/>
          <p:cNvSpPr/>
          <p:nvPr/>
        </p:nvSpPr>
        <p:spPr>
          <a:xfrm>
            <a:off x="502547" y="2016022"/>
            <a:ext cx="6028660" cy="925798"/>
          </a:xfrm>
          <a:prstGeom prst="rect">
            <a:avLst/>
          </a:prstGeom>
          <a:noFill/>
          <a:ln/>
        </p:spPr>
        <p:txBody>
          <a:bodyPr wrap="none" lIns="0" tIns="0" rIns="0" bIns="0" rtlCol="0" anchor="t"/>
          <a:lstStyle/>
          <a:p>
            <a:pPr marL="0" indent="0" algn="l">
              <a:lnSpc>
                <a:spcPct val="100000"/>
              </a:lnSpc>
              <a:buNone/>
            </a:pPr>
            <a:r>
              <a:rPr lang="en-US" sz="5400" b="1" dirty="0">
                <a:solidFill>
                  <a:srgbClr val="FFFFFF"/>
                </a:solidFill>
                <a:latin typeface="Cambria" pitchFamily="34" charset="0"/>
                <a:ea typeface="Cambria" pitchFamily="34" charset="-122"/>
                <a:cs typeface="Cambria" pitchFamily="34" charset="-120"/>
              </a:rPr>
              <a:t>The Opportunity</a:t>
            </a:r>
            <a:endParaRPr lang="en-US" sz="5400" dirty="0"/>
          </a:p>
        </p:txBody>
      </p:sp>
      <p:sp>
        <p:nvSpPr>
          <p:cNvPr id="10" name="Text 8"/>
          <p:cNvSpPr/>
          <p:nvPr/>
        </p:nvSpPr>
        <p:spPr>
          <a:xfrm>
            <a:off x="502547" y="2838953"/>
            <a:ext cx="3286927" cy="925798"/>
          </a:xfrm>
          <a:prstGeom prst="rect">
            <a:avLst/>
          </a:prstGeom>
          <a:noFill/>
          <a:ln/>
        </p:spPr>
        <p:txBody>
          <a:bodyPr wrap="none" lIns="0" tIns="0" rIns="0" bIns="0" rtlCol="0" anchor="t"/>
          <a:lstStyle/>
          <a:p>
            <a:pPr marL="0" indent="0" algn="l">
              <a:lnSpc>
                <a:spcPct val="100000"/>
              </a:lnSpc>
              <a:buNone/>
            </a:pPr>
            <a:r>
              <a:rPr lang="en-US" sz="5400" b="1" dirty="0">
                <a:solidFill>
                  <a:srgbClr val="FFFFFF"/>
                </a:solidFill>
                <a:latin typeface="Cambria" pitchFamily="34" charset="0"/>
                <a:ea typeface="Cambria" pitchFamily="34" charset="-122"/>
                <a:cs typeface="Cambria" pitchFamily="34" charset="-120"/>
              </a:rPr>
              <a:t>For Risk.</a:t>
            </a:r>
            <a:endParaRPr lang="en-US" sz="5400" dirty="0"/>
          </a:p>
        </p:txBody>
      </p:sp>
      <p:sp>
        <p:nvSpPr>
          <p:cNvPr id="11" name="Text 9"/>
          <p:cNvSpPr/>
          <p:nvPr/>
        </p:nvSpPr>
        <p:spPr>
          <a:xfrm>
            <a:off x="502547" y="3777383"/>
            <a:ext cx="7586175" cy="257166"/>
          </a:xfrm>
          <a:prstGeom prst="rect">
            <a:avLst/>
          </a:prstGeom>
          <a:noFill/>
          <a:ln/>
        </p:spPr>
        <p:txBody>
          <a:bodyPr wrap="none" lIns="0" tIns="0" rIns="0" bIns="0" rtlCol="0" anchor="t"/>
          <a:lstStyle/>
          <a:p>
            <a:pPr marL="0" indent="0" algn="l">
              <a:lnSpc>
                <a:spcPct val="100000"/>
              </a:lnSpc>
              <a:buNone/>
            </a:pPr>
            <a:r>
              <a:rPr lang="en-US" sz="1500" dirty="0">
                <a:solidFill>
                  <a:srgbClr val="DDDDDD"/>
                </a:solidFill>
                <a:latin typeface="Calibri" pitchFamily="34" charset="0"/>
                <a:ea typeface="Calibri" pitchFamily="34" charset="-122"/>
                <a:cs typeface="Calibri" pitchFamily="34" charset="-120"/>
              </a:rPr>
              <a:t>AI is expanding faster than governance can follow. The professionals best placed to close that gap </a:t>
            </a:r>
            <a:endParaRPr lang="en-US" sz="1500" dirty="0"/>
          </a:p>
        </p:txBody>
      </p:sp>
      <p:sp>
        <p:nvSpPr>
          <p:cNvPr id="12" name="Text 10"/>
          <p:cNvSpPr/>
          <p:nvPr/>
        </p:nvSpPr>
        <p:spPr>
          <a:xfrm>
            <a:off x="502547" y="4062856"/>
            <a:ext cx="2699364" cy="257166"/>
          </a:xfrm>
          <a:prstGeom prst="rect">
            <a:avLst/>
          </a:prstGeom>
          <a:noFill/>
          <a:ln/>
        </p:spPr>
        <p:txBody>
          <a:bodyPr wrap="none" lIns="0" tIns="0" rIns="0" bIns="0" rtlCol="0" anchor="t"/>
          <a:lstStyle/>
          <a:p>
            <a:pPr marL="0" indent="0" algn="l">
              <a:lnSpc>
                <a:spcPct val="100000"/>
              </a:lnSpc>
              <a:buNone/>
            </a:pPr>
            <a:r>
              <a:rPr lang="en-US" sz="1500" dirty="0">
                <a:solidFill>
                  <a:srgbClr val="DDDDDD"/>
                </a:solidFill>
                <a:latin typeface="Calibri" pitchFamily="34" charset="0"/>
                <a:ea typeface="Calibri" pitchFamily="34" charset="-122"/>
                <a:cs typeface="Calibri" pitchFamily="34" charset="-120"/>
              </a:rPr>
              <a:t>aren't in security they're in risk.</a:t>
            </a:r>
            <a:endParaRPr lang="en-US" sz="1500" dirty="0"/>
          </a:p>
        </p:txBody>
      </p:sp>
      <p:pic>
        <p:nvPicPr>
          <p:cNvPr id="17" name="Picture 16">
            <a:extLst>
              <a:ext uri="{FF2B5EF4-FFF2-40B4-BE49-F238E27FC236}">
                <a16:creationId xmlns:a16="http://schemas.microsoft.com/office/drawing/2014/main" id="{9346CD51-FDB1-F392-E6CF-BEB439D7079F}"/>
              </a:ext>
            </a:extLst>
          </p:cNvPr>
          <p:cNvPicPr>
            <a:picLocks noChangeAspect="1"/>
          </p:cNvPicPr>
          <p:nvPr/>
        </p:nvPicPr>
        <p:blipFill>
          <a:blip r:embed="rId3"/>
          <a:stretch>
            <a:fillRect/>
          </a:stretch>
        </p:blipFill>
        <p:spPr>
          <a:xfrm>
            <a:off x="489857" y="245224"/>
            <a:ext cx="1545198" cy="365761"/>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1A1A1A"/>
        </a:solidFill>
        <a:effectLst/>
      </p:bgPr>
    </p:bg>
    <p:spTree>
      <p:nvGrpSpPr>
        <p:cNvPr id="1" name=""/>
        <p:cNvGrpSpPr/>
        <p:nvPr/>
      </p:nvGrpSpPr>
      <p:grpSpPr>
        <a:xfrm>
          <a:off x="0" y="0"/>
          <a:ext cx="0" cy="0"/>
          <a:chOff x="0" y="0"/>
          <a:chExt cx="0" cy="0"/>
        </a:xfrm>
      </p:grpSpPr>
      <p:sp>
        <p:nvSpPr>
          <p:cNvPr id="2" name="Shape 0"/>
          <p:cNvSpPr/>
          <p:nvPr/>
        </p:nvSpPr>
        <p:spPr>
          <a:xfrm>
            <a:off x="0" y="0"/>
            <a:ext cx="109728" cy="6858000"/>
          </a:xfrm>
          <a:prstGeom prst="rect">
            <a:avLst/>
          </a:prstGeom>
          <a:solidFill>
            <a:srgbClr val="E8451A"/>
          </a:solidFill>
          <a:ln/>
        </p:spPr>
        <p:txBody>
          <a:bodyPr/>
          <a:lstStyle/>
          <a:p>
            <a:endParaRPr lang="en-NZ" sz="2800"/>
          </a:p>
        </p:txBody>
      </p:sp>
      <p:sp>
        <p:nvSpPr>
          <p:cNvPr id="5" name="Text 3"/>
          <p:cNvSpPr/>
          <p:nvPr/>
        </p:nvSpPr>
        <p:spPr>
          <a:xfrm>
            <a:off x="411480" y="621792"/>
            <a:ext cx="11338560" cy="566928"/>
          </a:xfrm>
          <a:prstGeom prst="rect">
            <a:avLst/>
          </a:prstGeom>
          <a:noFill/>
          <a:ln/>
        </p:spPr>
        <p:txBody>
          <a:bodyPr wrap="square" lIns="0" tIns="0" rIns="0" bIns="0" rtlCol="0" anchor="ctr"/>
          <a:lstStyle/>
          <a:p>
            <a:pPr marL="0" indent="0" algn="l">
              <a:buNone/>
            </a:pPr>
            <a:r>
              <a:rPr lang="en-US" sz="4000" b="1" dirty="0">
                <a:solidFill>
                  <a:srgbClr val="FFFFFF"/>
                </a:solidFill>
                <a:latin typeface="Cambria" pitchFamily="34" charset="0"/>
                <a:ea typeface="Cambria" pitchFamily="34" charset="-122"/>
                <a:cs typeface="Cambria" pitchFamily="34" charset="-120"/>
              </a:rPr>
              <a:t>What To Expect Today</a:t>
            </a:r>
            <a:endParaRPr lang="en-US" sz="4000" dirty="0"/>
          </a:p>
        </p:txBody>
      </p:sp>
      <p:sp>
        <p:nvSpPr>
          <p:cNvPr id="6" name="Shape 4"/>
          <p:cNvSpPr/>
          <p:nvPr/>
        </p:nvSpPr>
        <p:spPr>
          <a:xfrm>
            <a:off x="411480" y="1984248"/>
            <a:ext cx="384048" cy="384048"/>
          </a:xfrm>
          <a:prstGeom prst="ellipse">
            <a:avLst/>
          </a:prstGeom>
          <a:solidFill>
            <a:srgbClr val="E8451A"/>
          </a:solidFill>
          <a:ln/>
        </p:spPr>
        <p:txBody>
          <a:bodyPr/>
          <a:lstStyle/>
          <a:p>
            <a:endParaRPr lang="en-NZ" sz="2800"/>
          </a:p>
        </p:txBody>
      </p:sp>
      <p:sp>
        <p:nvSpPr>
          <p:cNvPr id="7" name="Text 5"/>
          <p:cNvSpPr/>
          <p:nvPr/>
        </p:nvSpPr>
        <p:spPr>
          <a:xfrm>
            <a:off x="411480" y="1975104"/>
            <a:ext cx="384048" cy="384048"/>
          </a:xfrm>
          <a:prstGeom prst="rect">
            <a:avLst/>
          </a:prstGeom>
          <a:noFill/>
          <a:ln/>
        </p:spPr>
        <p:txBody>
          <a:bodyPr wrap="square" lIns="0" tIns="0" rIns="0" bIns="0" rtlCol="0" anchor="ctr"/>
          <a:lstStyle/>
          <a:p>
            <a:pPr marL="0" indent="0" algn="ctr">
              <a:buNone/>
            </a:pPr>
            <a:r>
              <a:rPr lang="en-US" sz="2000" b="1" dirty="0">
                <a:solidFill>
                  <a:srgbClr val="FFFFFF"/>
                </a:solidFill>
                <a:latin typeface="Calibri" pitchFamily="34" charset="0"/>
                <a:ea typeface="Calibri" pitchFamily="34" charset="-122"/>
                <a:cs typeface="Calibri" pitchFamily="34" charset="-120"/>
              </a:rPr>
              <a:t>1</a:t>
            </a:r>
            <a:endParaRPr lang="en-US" sz="2000" dirty="0"/>
          </a:p>
        </p:txBody>
      </p:sp>
      <p:sp>
        <p:nvSpPr>
          <p:cNvPr id="8" name="Text 6"/>
          <p:cNvSpPr/>
          <p:nvPr/>
        </p:nvSpPr>
        <p:spPr>
          <a:xfrm>
            <a:off x="1005840" y="1965960"/>
            <a:ext cx="10607040" cy="365760"/>
          </a:xfrm>
          <a:prstGeom prst="rect">
            <a:avLst/>
          </a:prstGeom>
          <a:noFill/>
          <a:ln/>
        </p:spPr>
        <p:txBody>
          <a:bodyPr wrap="square" lIns="0" tIns="0" rIns="0" bIns="0" rtlCol="0" anchor="ctr"/>
          <a:lstStyle/>
          <a:p>
            <a:pPr marL="0" indent="0">
              <a:buNone/>
            </a:pPr>
            <a:r>
              <a:rPr lang="en-US" sz="2400" b="1" dirty="0">
                <a:solidFill>
                  <a:srgbClr val="FFFFFF"/>
                </a:solidFill>
                <a:latin typeface="Calibri" pitchFamily="34" charset="0"/>
                <a:ea typeface="Calibri" pitchFamily="34" charset="-122"/>
                <a:cs typeface="Calibri" pitchFamily="34" charset="-120"/>
              </a:rPr>
              <a:t>This is an AI risk talk, not a broad cyber security one</a:t>
            </a:r>
            <a:endParaRPr lang="en-US" sz="2400" dirty="0"/>
          </a:p>
        </p:txBody>
      </p:sp>
      <p:sp>
        <p:nvSpPr>
          <p:cNvPr id="9" name="Text 7"/>
          <p:cNvSpPr/>
          <p:nvPr/>
        </p:nvSpPr>
        <p:spPr>
          <a:xfrm>
            <a:off x="1005840" y="2350008"/>
            <a:ext cx="10424160" cy="594360"/>
          </a:xfrm>
          <a:prstGeom prst="rect">
            <a:avLst/>
          </a:prstGeom>
          <a:noFill/>
          <a:ln/>
        </p:spPr>
        <p:txBody>
          <a:bodyPr wrap="square" lIns="0" tIns="0" rIns="0" bIns="0" rtlCol="0" anchor="ctr"/>
          <a:lstStyle/>
          <a:p>
            <a:pPr marL="0" indent="0">
              <a:lnSpc>
                <a:spcPct val="115000"/>
              </a:lnSpc>
              <a:buNone/>
            </a:pPr>
            <a:endParaRPr lang="en-US" dirty="0"/>
          </a:p>
        </p:txBody>
      </p:sp>
      <p:sp>
        <p:nvSpPr>
          <p:cNvPr id="10" name="Shape 8"/>
          <p:cNvSpPr/>
          <p:nvPr/>
        </p:nvSpPr>
        <p:spPr>
          <a:xfrm>
            <a:off x="411480" y="3218688"/>
            <a:ext cx="384048" cy="384048"/>
          </a:xfrm>
          <a:prstGeom prst="ellipse">
            <a:avLst/>
          </a:prstGeom>
          <a:solidFill>
            <a:srgbClr val="E8451A"/>
          </a:solidFill>
          <a:ln/>
        </p:spPr>
        <p:txBody>
          <a:bodyPr/>
          <a:lstStyle/>
          <a:p>
            <a:endParaRPr lang="en-NZ" sz="2800"/>
          </a:p>
        </p:txBody>
      </p:sp>
      <p:sp>
        <p:nvSpPr>
          <p:cNvPr id="11" name="Text 9"/>
          <p:cNvSpPr/>
          <p:nvPr/>
        </p:nvSpPr>
        <p:spPr>
          <a:xfrm>
            <a:off x="411480" y="3209544"/>
            <a:ext cx="384048" cy="384048"/>
          </a:xfrm>
          <a:prstGeom prst="rect">
            <a:avLst/>
          </a:prstGeom>
          <a:noFill/>
          <a:ln/>
        </p:spPr>
        <p:txBody>
          <a:bodyPr wrap="square" lIns="0" tIns="0" rIns="0" bIns="0" rtlCol="0" anchor="ctr"/>
          <a:lstStyle/>
          <a:p>
            <a:pPr marL="0" indent="0" algn="ctr">
              <a:buNone/>
            </a:pPr>
            <a:r>
              <a:rPr lang="en-US" sz="2000" b="1" dirty="0">
                <a:solidFill>
                  <a:srgbClr val="FFFFFF"/>
                </a:solidFill>
                <a:latin typeface="Calibri" pitchFamily="34" charset="0"/>
                <a:ea typeface="Calibri" pitchFamily="34" charset="-122"/>
                <a:cs typeface="Calibri" pitchFamily="34" charset="-120"/>
              </a:rPr>
              <a:t>2</a:t>
            </a:r>
            <a:endParaRPr lang="en-US" sz="2000" dirty="0"/>
          </a:p>
        </p:txBody>
      </p:sp>
      <p:sp>
        <p:nvSpPr>
          <p:cNvPr id="12" name="Text 10"/>
          <p:cNvSpPr/>
          <p:nvPr/>
        </p:nvSpPr>
        <p:spPr>
          <a:xfrm>
            <a:off x="1005840" y="3200400"/>
            <a:ext cx="10607040" cy="365760"/>
          </a:xfrm>
          <a:prstGeom prst="rect">
            <a:avLst/>
          </a:prstGeom>
          <a:noFill/>
          <a:ln/>
        </p:spPr>
        <p:txBody>
          <a:bodyPr wrap="square" lIns="0" tIns="0" rIns="0" bIns="0" rtlCol="0" anchor="ctr"/>
          <a:lstStyle/>
          <a:p>
            <a:pPr marL="0" indent="0">
              <a:buNone/>
            </a:pPr>
            <a:r>
              <a:rPr lang="en-US" sz="2400" b="1" dirty="0">
                <a:solidFill>
                  <a:srgbClr val="FFFFFF"/>
                </a:solidFill>
                <a:latin typeface="Calibri" pitchFamily="34" charset="0"/>
                <a:ea typeface="Calibri" pitchFamily="34" charset="-122"/>
                <a:cs typeface="Calibri" pitchFamily="34" charset="-120"/>
              </a:rPr>
              <a:t>We're opening with what's happening right now</a:t>
            </a:r>
            <a:endParaRPr lang="en-US" sz="2400" dirty="0"/>
          </a:p>
        </p:txBody>
      </p:sp>
      <p:sp>
        <p:nvSpPr>
          <p:cNvPr id="13" name="Text 11"/>
          <p:cNvSpPr/>
          <p:nvPr/>
        </p:nvSpPr>
        <p:spPr>
          <a:xfrm>
            <a:off x="1005840" y="3584448"/>
            <a:ext cx="10424160" cy="594360"/>
          </a:xfrm>
          <a:prstGeom prst="rect">
            <a:avLst/>
          </a:prstGeom>
          <a:noFill/>
          <a:ln/>
        </p:spPr>
        <p:txBody>
          <a:bodyPr wrap="square" lIns="0" tIns="0" rIns="0" bIns="0" rtlCol="0" anchor="ctr"/>
          <a:lstStyle/>
          <a:p>
            <a:pPr marL="0" indent="0">
              <a:lnSpc>
                <a:spcPct val="115000"/>
              </a:lnSpc>
              <a:buNone/>
            </a:pPr>
            <a:endParaRPr lang="en-US" dirty="0"/>
          </a:p>
        </p:txBody>
      </p:sp>
      <p:sp>
        <p:nvSpPr>
          <p:cNvPr id="14" name="Shape 12"/>
          <p:cNvSpPr/>
          <p:nvPr/>
        </p:nvSpPr>
        <p:spPr>
          <a:xfrm>
            <a:off x="411480" y="4453128"/>
            <a:ext cx="384048" cy="384048"/>
          </a:xfrm>
          <a:prstGeom prst="ellipse">
            <a:avLst/>
          </a:prstGeom>
          <a:solidFill>
            <a:srgbClr val="E8451A"/>
          </a:solidFill>
          <a:ln/>
        </p:spPr>
        <p:txBody>
          <a:bodyPr/>
          <a:lstStyle/>
          <a:p>
            <a:endParaRPr lang="en-NZ" sz="2800"/>
          </a:p>
        </p:txBody>
      </p:sp>
      <p:sp>
        <p:nvSpPr>
          <p:cNvPr id="15" name="Text 13"/>
          <p:cNvSpPr/>
          <p:nvPr/>
        </p:nvSpPr>
        <p:spPr>
          <a:xfrm>
            <a:off x="411480" y="4443984"/>
            <a:ext cx="384048" cy="384048"/>
          </a:xfrm>
          <a:prstGeom prst="rect">
            <a:avLst/>
          </a:prstGeom>
          <a:noFill/>
          <a:ln/>
        </p:spPr>
        <p:txBody>
          <a:bodyPr wrap="square" lIns="0" tIns="0" rIns="0" bIns="0" rtlCol="0" anchor="ctr"/>
          <a:lstStyle/>
          <a:p>
            <a:pPr marL="0" indent="0" algn="ctr">
              <a:buNone/>
            </a:pPr>
            <a:r>
              <a:rPr lang="en-US" sz="2000" b="1" dirty="0">
                <a:solidFill>
                  <a:srgbClr val="FFFFFF"/>
                </a:solidFill>
                <a:latin typeface="Calibri" pitchFamily="34" charset="0"/>
                <a:ea typeface="Calibri" pitchFamily="34" charset="-122"/>
                <a:cs typeface="Calibri" pitchFamily="34" charset="-120"/>
              </a:rPr>
              <a:t>3</a:t>
            </a:r>
            <a:endParaRPr lang="en-US" sz="2000" dirty="0"/>
          </a:p>
        </p:txBody>
      </p:sp>
      <p:sp>
        <p:nvSpPr>
          <p:cNvPr id="16" name="Text 14"/>
          <p:cNvSpPr/>
          <p:nvPr/>
        </p:nvSpPr>
        <p:spPr>
          <a:xfrm>
            <a:off x="1005840" y="4434840"/>
            <a:ext cx="10607040" cy="365760"/>
          </a:xfrm>
          <a:prstGeom prst="rect">
            <a:avLst/>
          </a:prstGeom>
          <a:noFill/>
          <a:ln/>
        </p:spPr>
        <p:txBody>
          <a:bodyPr wrap="square" lIns="0" tIns="0" rIns="0" bIns="0" rtlCol="0" anchor="ctr"/>
          <a:lstStyle/>
          <a:p>
            <a:pPr marL="0" indent="0">
              <a:buNone/>
            </a:pPr>
            <a:r>
              <a:rPr lang="en-US" sz="2400" b="1" dirty="0">
                <a:solidFill>
                  <a:srgbClr val="FFFFFF"/>
                </a:solidFill>
                <a:latin typeface="Calibri" pitchFamily="34" charset="0"/>
                <a:ea typeface="Calibri" pitchFamily="34" charset="-122"/>
                <a:cs typeface="Calibri" pitchFamily="34" charset="-120"/>
              </a:rPr>
              <a:t>One more thing - Goodies</a:t>
            </a:r>
            <a:endParaRPr lang="en-US" sz="2400" dirty="0"/>
          </a:p>
        </p:txBody>
      </p:sp>
      <p:sp>
        <p:nvSpPr>
          <p:cNvPr id="17" name="Text 15"/>
          <p:cNvSpPr/>
          <p:nvPr/>
        </p:nvSpPr>
        <p:spPr>
          <a:xfrm>
            <a:off x="1005840" y="4818888"/>
            <a:ext cx="10424160" cy="594360"/>
          </a:xfrm>
          <a:prstGeom prst="rect">
            <a:avLst/>
          </a:prstGeom>
          <a:noFill/>
          <a:ln/>
        </p:spPr>
        <p:txBody>
          <a:bodyPr wrap="square" lIns="0" tIns="0" rIns="0" bIns="0" rtlCol="0" anchor="ctr"/>
          <a:lstStyle/>
          <a:p>
            <a:pPr marL="0" indent="0">
              <a:lnSpc>
                <a:spcPct val="115000"/>
              </a:lnSpc>
              <a:buNone/>
            </a:pPr>
            <a:endParaRPr lang="en-US" dirty="0"/>
          </a:p>
        </p:txBody>
      </p:sp>
      <p:sp>
        <p:nvSpPr>
          <p:cNvPr id="20" name="Text 18"/>
          <p:cNvSpPr/>
          <p:nvPr/>
        </p:nvSpPr>
        <p:spPr>
          <a:xfrm>
            <a:off x="11521440" y="6876288"/>
            <a:ext cx="320040" cy="274320"/>
          </a:xfrm>
          <a:prstGeom prst="rect">
            <a:avLst/>
          </a:prstGeom>
          <a:noFill/>
          <a:ln/>
        </p:spPr>
        <p:txBody>
          <a:bodyPr wrap="square" lIns="0" tIns="0" rIns="0" bIns="0" rtlCol="0" anchor="ctr"/>
          <a:lstStyle/>
          <a:p>
            <a:pPr marL="0" indent="0" algn="r">
              <a:buNone/>
            </a:pPr>
            <a:r>
              <a:rPr lang="en-US" sz="1100" dirty="0">
                <a:solidFill>
                  <a:srgbClr val="938B87"/>
                </a:solidFill>
                <a:latin typeface="Calibri" pitchFamily="34" charset="0"/>
                <a:ea typeface="Calibri" pitchFamily="34" charset="-122"/>
                <a:cs typeface="Calibri" pitchFamily="34" charset="-120"/>
              </a:rPr>
              <a:t>2</a:t>
            </a:r>
            <a:endParaRPr lang="en-US" sz="11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 17">
    <p:bg>
      <p:bgPr>
        <a:solidFill>
          <a:srgbClr val="1A1A1A"/>
        </a:solidFill>
        <a:effectLst/>
      </p:bgPr>
    </p:bg>
    <p:spTree>
      <p:nvGrpSpPr>
        <p:cNvPr id="1" name=""/>
        <p:cNvGrpSpPr/>
        <p:nvPr/>
      </p:nvGrpSpPr>
      <p:grpSpPr>
        <a:xfrm>
          <a:off x="0" y="0"/>
          <a:ext cx="0" cy="0"/>
          <a:chOff x="0" y="0"/>
          <a:chExt cx="0" cy="0"/>
        </a:xfrm>
      </p:grpSpPr>
      <p:sp>
        <p:nvSpPr>
          <p:cNvPr id="2" name="Shape 0"/>
          <p:cNvSpPr/>
          <p:nvPr/>
        </p:nvSpPr>
        <p:spPr>
          <a:xfrm>
            <a:off x="0" y="0"/>
            <a:ext cx="109728" cy="6858000"/>
          </a:xfrm>
          <a:prstGeom prst="rect">
            <a:avLst/>
          </a:prstGeom>
          <a:solidFill>
            <a:srgbClr val="E8451A"/>
          </a:solidFill>
          <a:ln/>
        </p:spPr>
        <p:txBody>
          <a:bodyPr/>
          <a:lstStyle/>
          <a:p>
            <a:endParaRPr lang="en-NZ"/>
          </a:p>
        </p:txBody>
      </p:sp>
      <p:sp>
        <p:nvSpPr>
          <p:cNvPr id="3" name="Text 1"/>
          <p:cNvSpPr/>
          <p:nvPr/>
        </p:nvSpPr>
        <p:spPr>
          <a:xfrm>
            <a:off x="411480" y="292608"/>
            <a:ext cx="2286000" cy="274320"/>
          </a:xfrm>
          <a:prstGeom prst="rect">
            <a:avLst/>
          </a:prstGeom>
          <a:noFill/>
          <a:ln/>
        </p:spPr>
        <p:txBody>
          <a:bodyPr wrap="square" lIns="0" tIns="0" rIns="0" bIns="0" rtlCol="0" anchor="ctr"/>
          <a:lstStyle/>
          <a:p>
            <a:pPr marL="0" indent="0" algn="l">
              <a:buNone/>
            </a:pPr>
            <a:r>
              <a:rPr lang="en-US" sz="1100" b="1" kern="0" spc="300" dirty="0">
                <a:solidFill>
                  <a:srgbClr val="E8451A"/>
                </a:solidFill>
                <a:latin typeface="Calibri" pitchFamily="34" charset="0"/>
                <a:ea typeface="Calibri" pitchFamily="34" charset="-122"/>
                <a:cs typeface="Calibri" pitchFamily="34" charset="-120"/>
              </a:rPr>
              <a:t>SPECULO</a:t>
            </a:r>
            <a:endParaRPr lang="en-US" sz="1100" dirty="0"/>
          </a:p>
        </p:txBody>
      </p:sp>
      <p:sp>
        <p:nvSpPr>
          <p:cNvPr id="4" name="Text 2"/>
          <p:cNvSpPr/>
          <p:nvPr/>
        </p:nvSpPr>
        <p:spPr>
          <a:xfrm>
            <a:off x="6400800" y="292608"/>
            <a:ext cx="5376672" cy="274320"/>
          </a:xfrm>
          <a:prstGeom prst="rect">
            <a:avLst/>
          </a:prstGeom>
          <a:noFill/>
          <a:ln/>
        </p:spPr>
        <p:txBody>
          <a:bodyPr wrap="square" lIns="0" tIns="0" rIns="0" bIns="0" rtlCol="0" anchor="ctr"/>
          <a:lstStyle/>
          <a:p>
            <a:pPr marL="0" indent="0" algn="r">
              <a:buNone/>
            </a:pPr>
            <a:r>
              <a:rPr lang="en-US" sz="1050" b="1" kern="0" spc="200" dirty="0">
                <a:solidFill>
                  <a:srgbClr val="938B87"/>
                </a:solidFill>
                <a:latin typeface="Calibri" pitchFamily="34" charset="0"/>
                <a:ea typeface="Calibri" pitchFamily="34" charset="-122"/>
                <a:cs typeface="Calibri" pitchFamily="34" charset="-120"/>
              </a:rPr>
              <a:t>GAP 4 · EXPERTISE</a:t>
            </a:r>
            <a:endParaRPr lang="en-US" sz="1050" dirty="0"/>
          </a:p>
        </p:txBody>
      </p:sp>
      <p:sp>
        <p:nvSpPr>
          <p:cNvPr id="5" name="Text 3"/>
          <p:cNvSpPr/>
          <p:nvPr/>
        </p:nvSpPr>
        <p:spPr>
          <a:xfrm>
            <a:off x="411480" y="621792"/>
            <a:ext cx="11338560" cy="457200"/>
          </a:xfrm>
          <a:prstGeom prst="rect">
            <a:avLst/>
          </a:prstGeom>
          <a:noFill/>
          <a:ln/>
        </p:spPr>
        <p:txBody>
          <a:bodyPr wrap="square" lIns="0" tIns="0" rIns="0" bIns="0" rtlCol="0" anchor="ctr"/>
          <a:lstStyle/>
          <a:p>
            <a:pPr marL="0" indent="0" algn="l">
              <a:buNone/>
            </a:pPr>
            <a:r>
              <a:rPr lang="en-US" sz="3000" b="1" dirty="0">
                <a:solidFill>
                  <a:srgbClr val="FFFFFF"/>
                </a:solidFill>
                <a:latin typeface="Cambria" pitchFamily="34" charset="0"/>
                <a:ea typeface="Cambria" pitchFamily="34" charset="-122"/>
                <a:cs typeface="Cambria" pitchFamily="34" charset="-120"/>
              </a:rPr>
              <a:t>Risk Expertise, A Profession Catching Up</a:t>
            </a:r>
            <a:endParaRPr lang="en-US" sz="3000" dirty="0"/>
          </a:p>
        </p:txBody>
      </p:sp>
      <p:sp>
        <p:nvSpPr>
          <p:cNvPr id="12" name="Shape 10"/>
          <p:cNvSpPr/>
          <p:nvPr/>
        </p:nvSpPr>
        <p:spPr>
          <a:xfrm>
            <a:off x="220799" y="1460500"/>
            <a:ext cx="11219688" cy="4927092"/>
          </a:xfrm>
          <a:prstGeom prst="roundRect">
            <a:avLst>
              <a:gd name="adj" fmla="val 3182"/>
            </a:avLst>
          </a:prstGeom>
          <a:solidFill>
            <a:srgbClr val="252020"/>
          </a:solidFill>
          <a:ln w="9525">
            <a:solidFill>
              <a:srgbClr val="3A332F"/>
            </a:solidFill>
            <a:prstDash val="solid"/>
          </a:ln>
        </p:spPr>
        <p:txBody>
          <a:bodyPr/>
          <a:lstStyle/>
          <a:p>
            <a:endParaRPr lang="en-NZ" dirty="0"/>
          </a:p>
        </p:txBody>
      </p:sp>
      <p:sp>
        <p:nvSpPr>
          <p:cNvPr id="13" name="Text 11"/>
          <p:cNvSpPr/>
          <p:nvPr/>
        </p:nvSpPr>
        <p:spPr>
          <a:xfrm>
            <a:off x="456861" y="2137664"/>
            <a:ext cx="11009376" cy="3435858"/>
          </a:xfrm>
          <a:prstGeom prst="rect">
            <a:avLst/>
          </a:prstGeom>
          <a:noFill/>
          <a:ln/>
        </p:spPr>
        <p:txBody>
          <a:bodyPr wrap="square" lIns="0" tIns="0" rIns="0" bIns="0" rtlCol="0" anchor="ctr"/>
          <a:lstStyle/>
          <a:p>
            <a:pPr marL="0" indent="0" algn="l">
              <a:buNone/>
            </a:pPr>
            <a:endParaRPr lang="en-US" sz="1200" b="1" dirty="0">
              <a:solidFill>
                <a:srgbClr val="E8451A"/>
              </a:solidFill>
              <a:latin typeface="Calibri" pitchFamily="34" charset="0"/>
              <a:ea typeface="Calibri" pitchFamily="34" charset="-122"/>
              <a:cs typeface="Calibri" pitchFamily="34" charset="-120"/>
            </a:endParaRPr>
          </a:p>
          <a:p>
            <a:pPr marL="0" indent="0" algn="l">
              <a:buNone/>
            </a:pPr>
            <a:r>
              <a:rPr lang="en-US" sz="2000" b="1" u="sng" dirty="0">
                <a:solidFill>
                  <a:srgbClr val="E8451A"/>
                </a:solidFill>
                <a:latin typeface="Calibri" pitchFamily="34" charset="0"/>
                <a:ea typeface="Calibri" pitchFamily="34" charset="-122"/>
                <a:cs typeface="Calibri" pitchFamily="34" charset="-120"/>
              </a:rPr>
              <a:t>WHAT AI RISK EXPERTISE LOOKS LIKE IN 2026</a:t>
            </a:r>
          </a:p>
          <a:p>
            <a:pPr marL="0" indent="0" algn="l">
              <a:buNone/>
            </a:pPr>
            <a:endParaRPr lang="en-US" sz="1200" b="1" u="sng" dirty="0">
              <a:solidFill>
                <a:srgbClr val="E8451A"/>
              </a:solidFill>
              <a:latin typeface="Calibri" pitchFamily="34" charset="0"/>
              <a:ea typeface="Calibri" pitchFamily="34" charset="-122"/>
              <a:cs typeface="Calibri" pitchFamily="34" charset="-120"/>
            </a:endParaRPr>
          </a:p>
          <a:p>
            <a:pPr marL="285750" indent="-285750">
              <a:lnSpc>
                <a:spcPct val="112000"/>
              </a:lnSpc>
              <a:buFont typeface="Arial" panose="020B0604020202020204" pitchFamily="34" charset="0"/>
              <a:buChar char="•"/>
            </a:pPr>
            <a:r>
              <a:rPr lang="en-US" dirty="0">
                <a:solidFill>
                  <a:srgbClr val="C9C2BE"/>
                </a:solidFill>
                <a:latin typeface="Calibri" pitchFamily="34" charset="0"/>
                <a:ea typeface="Calibri" pitchFamily="34" charset="-122"/>
                <a:cs typeface="Calibri" pitchFamily="34" charset="-120"/>
              </a:rPr>
              <a:t>AI inventory &amp; classification - knowing what AI systems exist, what data they touch, how they're </a:t>
            </a:r>
            <a:r>
              <a:rPr lang="en-US" dirty="0" err="1">
                <a:solidFill>
                  <a:srgbClr val="C9C2BE"/>
                </a:solidFill>
                <a:latin typeface="Calibri" pitchFamily="34" charset="0"/>
                <a:ea typeface="Calibri" pitchFamily="34" charset="-122"/>
                <a:cs typeface="Calibri" pitchFamily="34" charset="-120"/>
              </a:rPr>
              <a:t>categorised</a:t>
            </a:r>
            <a:r>
              <a:rPr lang="en-US" dirty="0">
                <a:solidFill>
                  <a:srgbClr val="C9C2BE"/>
                </a:solidFill>
                <a:latin typeface="Calibri" pitchFamily="34" charset="0"/>
                <a:ea typeface="Calibri" pitchFamily="34" charset="-122"/>
                <a:cs typeface="Calibri" pitchFamily="34" charset="-120"/>
              </a:rPr>
              <a:t>.  </a:t>
            </a:r>
          </a:p>
          <a:p>
            <a:pPr>
              <a:lnSpc>
                <a:spcPct val="112000"/>
              </a:lnSpc>
            </a:pPr>
            <a:endParaRPr lang="en-US" dirty="0">
              <a:solidFill>
                <a:srgbClr val="C9C2BE"/>
              </a:solidFill>
              <a:latin typeface="Calibri" pitchFamily="34" charset="0"/>
              <a:ea typeface="Calibri" pitchFamily="34" charset="-122"/>
              <a:cs typeface="Calibri" pitchFamily="34" charset="-120"/>
            </a:endParaRPr>
          </a:p>
          <a:p>
            <a:pPr marL="285750" indent="-285750">
              <a:lnSpc>
                <a:spcPct val="112000"/>
              </a:lnSpc>
              <a:buFont typeface="Arial" panose="020B0604020202020204" pitchFamily="34" charset="0"/>
              <a:buChar char="•"/>
            </a:pPr>
            <a:r>
              <a:rPr lang="en-US" dirty="0">
                <a:solidFill>
                  <a:srgbClr val="C9C2BE"/>
                </a:solidFill>
                <a:latin typeface="Calibri" pitchFamily="34" charset="0"/>
                <a:ea typeface="Calibri" pitchFamily="34" charset="-122"/>
                <a:cs typeface="Calibri" pitchFamily="34" charset="-120"/>
              </a:rPr>
              <a:t>Risk-adjusted adoption - knowing when to say yes, no, or “yes with controls,” and articulating why in business terms.</a:t>
            </a:r>
          </a:p>
          <a:p>
            <a:pPr>
              <a:lnSpc>
                <a:spcPct val="112000"/>
              </a:lnSpc>
            </a:pPr>
            <a:endParaRPr lang="en-US" dirty="0">
              <a:solidFill>
                <a:srgbClr val="C9C2BE"/>
              </a:solidFill>
              <a:latin typeface="Calibri" pitchFamily="34" charset="0"/>
              <a:ea typeface="Calibri" pitchFamily="34" charset="-122"/>
              <a:cs typeface="Calibri" pitchFamily="34" charset="-120"/>
            </a:endParaRPr>
          </a:p>
          <a:p>
            <a:pPr marL="285750" indent="-285750">
              <a:lnSpc>
                <a:spcPct val="112000"/>
              </a:lnSpc>
              <a:buFont typeface="Arial" panose="020B0604020202020204" pitchFamily="34" charset="0"/>
              <a:buChar char="•"/>
            </a:pPr>
            <a:r>
              <a:rPr lang="en-US" dirty="0">
                <a:solidFill>
                  <a:srgbClr val="C9C2BE"/>
                </a:solidFill>
                <a:latin typeface="Calibri" pitchFamily="34" charset="0"/>
                <a:ea typeface="Calibri" pitchFamily="34" charset="-122"/>
                <a:cs typeface="Calibri" pitchFamily="34" charset="-120"/>
              </a:rPr>
              <a:t>Human intervention </a:t>
            </a:r>
            <a:r>
              <a:rPr lang="en-US">
                <a:solidFill>
                  <a:srgbClr val="C9C2BE"/>
                </a:solidFill>
                <a:latin typeface="Calibri" pitchFamily="34" charset="0"/>
                <a:ea typeface="Calibri" pitchFamily="34" charset="-122"/>
                <a:cs typeface="Calibri" pitchFamily="34" charset="-120"/>
              </a:rPr>
              <a:t>and oversight - </a:t>
            </a:r>
            <a:r>
              <a:rPr lang="en-US" dirty="0">
                <a:solidFill>
                  <a:srgbClr val="C9C2BE"/>
                </a:solidFill>
                <a:latin typeface="Calibri" pitchFamily="34" charset="0"/>
                <a:ea typeface="Calibri" pitchFamily="34" charset="-122"/>
                <a:cs typeface="Calibri" pitchFamily="34" charset="-120"/>
              </a:rPr>
              <a:t>review checkpoints before outputs reach customers, regulators or financial systems.  </a:t>
            </a:r>
          </a:p>
          <a:p>
            <a:pPr>
              <a:lnSpc>
                <a:spcPct val="112000"/>
              </a:lnSpc>
            </a:pPr>
            <a:endParaRPr lang="en-US" dirty="0">
              <a:solidFill>
                <a:srgbClr val="C9C2BE"/>
              </a:solidFill>
              <a:latin typeface="Calibri" pitchFamily="34" charset="0"/>
              <a:ea typeface="Calibri" pitchFamily="34" charset="-122"/>
              <a:cs typeface="Calibri" pitchFamily="34" charset="-120"/>
            </a:endParaRPr>
          </a:p>
          <a:p>
            <a:pPr marL="285750" indent="-285750">
              <a:lnSpc>
                <a:spcPct val="112000"/>
              </a:lnSpc>
              <a:buFont typeface="Arial" panose="020B0604020202020204" pitchFamily="34" charset="0"/>
              <a:buChar char="•"/>
            </a:pPr>
            <a:r>
              <a:rPr lang="en-US" dirty="0">
                <a:solidFill>
                  <a:srgbClr val="C9C2BE"/>
                </a:solidFill>
                <a:latin typeface="Calibri" pitchFamily="34" charset="0"/>
                <a:ea typeface="Calibri" pitchFamily="34" charset="-122"/>
                <a:cs typeface="Calibri" pitchFamily="34" charset="-120"/>
              </a:rPr>
              <a:t>Vendor AI governance - extending requirements to third parties, including AI embedded in tools you already use.</a:t>
            </a:r>
          </a:p>
          <a:p>
            <a:pPr>
              <a:lnSpc>
                <a:spcPct val="112000"/>
              </a:lnSpc>
            </a:pPr>
            <a:endParaRPr lang="en-US" dirty="0">
              <a:solidFill>
                <a:srgbClr val="C9C2BE"/>
              </a:solidFill>
              <a:latin typeface="Calibri" pitchFamily="34" charset="0"/>
              <a:ea typeface="Calibri" pitchFamily="34" charset="-122"/>
              <a:cs typeface="Calibri" pitchFamily="34" charset="-120"/>
            </a:endParaRPr>
          </a:p>
          <a:p>
            <a:pPr marL="285750" indent="-285750">
              <a:lnSpc>
                <a:spcPct val="112000"/>
              </a:lnSpc>
              <a:buFont typeface="Arial" panose="020B0604020202020204" pitchFamily="34" charset="0"/>
              <a:buChar char="•"/>
            </a:pPr>
            <a:r>
              <a:rPr lang="en-US" dirty="0">
                <a:solidFill>
                  <a:srgbClr val="C9C2BE"/>
                </a:solidFill>
                <a:latin typeface="Calibri" pitchFamily="34" charset="0"/>
                <a:ea typeface="Calibri" pitchFamily="34" charset="-122"/>
                <a:cs typeface="Calibri" pitchFamily="34" charset="-120"/>
              </a:rPr>
              <a:t>Incident response for AI - a plan for when an AI system produces a harmful output; most </a:t>
            </a:r>
            <a:r>
              <a:rPr lang="en-US" dirty="0" err="1">
                <a:solidFill>
                  <a:srgbClr val="C9C2BE"/>
                </a:solidFill>
                <a:latin typeface="Calibri" pitchFamily="34" charset="0"/>
                <a:ea typeface="Calibri" pitchFamily="34" charset="-122"/>
                <a:cs typeface="Calibri" pitchFamily="34" charset="-120"/>
              </a:rPr>
              <a:t>organisations</a:t>
            </a:r>
            <a:r>
              <a:rPr lang="en-US" dirty="0">
                <a:solidFill>
                  <a:srgbClr val="C9C2BE"/>
                </a:solidFill>
                <a:latin typeface="Calibri" pitchFamily="34" charset="0"/>
                <a:ea typeface="Calibri" pitchFamily="34" charset="-122"/>
                <a:cs typeface="Calibri" pitchFamily="34" charset="-120"/>
              </a:rPr>
              <a:t> don't have one yet</a:t>
            </a:r>
            <a:r>
              <a:rPr lang="en-US" sz="1100" dirty="0">
                <a:solidFill>
                  <a:srgbClr val="C9C2BE"/>
                </a:solidFill>
                <a:latin typeface="Calibri" pitchFamily="34" charset="0"/>
                <a:ea typeface="Calibri" pitchFamily="34" charset="-122"/>
                <a:cs typeface="Calibri" pitchFamily="34" charset="-120"/>
              </a:rPr>
              <a:t>.</a:t>
            </a:r>
            <a:endParaRPr lang="en-US" sz="1100" dirty="0"/>
          </a:p>
          <a:p>
            <a:pPr marL="0" indent="0" algn="l">
              <a:buNone/>
            </a:pPr>
            <a:endParaRPr lang="en-US" sz="1200" u="sng" dirty="0"/>
          </a:p>
        </p:txBody>
      </p:sp>
      <p:sp>
        <p:nvSpPr>
          <p:cNvPr id="14" name="Text 12"/>
          <p:cNvSpPr/>
          <p:nvPr/>
        </p:nvSpPr>
        <p:spPr>
          <a:xfrm>
            <a:off x="961825" y="3010916"/>
            <a:ext cx="11009376" cy="3023616"/>
          </a:xfrm>
          <a:prstGeom prst="rect">
            <a:avLst/>
          </a:prstGeom>
          <a:noFill/>
          <a:ln/>
        </p:spPr>
        <p:txBody>
          <a:bodyPr wrap="square" lIns="0" tIns="0" rIns="0" bIns="0" rtlCol="0" anchor="t"/>
          <a:lstStyle/>
          <a:p>
            <a:pPr marL="285750" indent="-285750" algn="l">
              <a:lnSpc>
                <a:spcPct val="112000"/>
              </a:lnSpc>
              <a:buFont typeface="Arial" panose="020B0604020202020204" pitchFamily="34" charset="0"/>
              <a:buChar char="•"/>
            </a:pPr>
            <a:endParaRPr lang="en-US" sz="1250" dirty="0"/>
          </a:p>
        </p:txBody>
      </p:sp>
      <p:sp>
        <p:nvSpPr>
          <p:cNvPr id="16" name="Text 14"/>
          <p:cNvSpPr/>
          <p:nvPr/>
        </p:nvSpPr>
        <p:spPr>
          <a:xfrm>
            <a:off x="11521440" y="6510528"/>
            <a:ext cx="320040" cy="274320"/>
          </a:xfrm>
          <a:prstGeom prst="rect">
            <a:avLst/>
          </a:prstGeom>
          <a:noFill/>
          <a:ln/>
        </p:spPr>
        <p:txBody>
          <a:bodyPr wrap="square" lIns="0" tIns="0" rIns="0" bIns="0" rtlCol="0" anchor="ctr"/>
          <a:lstStyle/>
          <a:p>
            <a:pPr marL="0" indent="0" algn="r">
              <a:buNone/>
            </a:pPr>
            <a:r>
              <a:rPr lang="en-US" sz="900" dirty="0">
                <a:solidFill>
                  <a:srgbClr val="938B87"/>
                </a:solidFill>
                <a:latin typeface="Calibri" pitchFamily="34" charset="0"/>
                <a:ea typeface="Calibri" pitchFamily="34" charset="-122"/>
                <a:cs typeface="Calibri" pitchFamily="34" charset="-120"/>
              </a:rPr>
              <a:t>17</a:t>
            </a:r>
            <a:endParaRPr lang="en-US" sz="900" dirty="0"/>
          </a:p>
        </p:txBody>
      </p:sp>
      <p:grpSp>
        <p:nvGrpSpPr>
          <p:cNvPr id="45" name="Group 44">
            <a:extLst>
              <a:ext uri="{FF2B5EF4-FFF2-40B4-BE49-F238E27FC236}">
                <a16:creationId xmlns:a16="http://schemas.microsoft.com/office/drawing/2014/main" id="{23DEFA16-4A7A-E5F9-F510-E4C98E311B23}"/>
              </a:ext>
            </a:extLst>
          </p:cNvPr>
          <p:cNvGrpSpPr/>
          <p:nvPr/>
        </p:nvGrpSpPr>
        <p:grpSpPr>
          <a:xfrm>
            <a:off x="576072" y="1760220"/>
            <a:ext cx="10962464" cy="1647444"/>
            <a:chOff x="576072" y="5555488"/>
            <a:chExt cx="10962464" cy="1647444"/>
          </a:xfrm>
        </p:grpSpPr>
        <p:sp>
          <p:nvSpPr>
            <p:cNvPr id="38" name="Text 11">
              <a:extLst>
                <a:ext uri="{FF2B5EF4-FFF2-40B4-BE49-F238E27FC236}">
                  <a16:creationId xmlns:a16="http://schemas.microsoft.com/office/drawing/2014/main" id="{B0DBBEB6-5F36-4F0F-6981-1EABF7349C7A}"/>
                </a:ext>
              </a:extLst>
            </p:cNvPr>
            <p:cNvSpPr/>
            <p:nvPr/>
          </p:nvSpPr>
          <p:spPr>
            <a:xfrm>
              <a:off x="6466513" y="5913628"/>
              <a:ext cx="5072023" cy="1289304"/>
            </a:xfrm>
            <a:prstGeom prst="rect">
              <a:avLst/>
            </a:prstGeom>
            <a:noFill/>
            <a:ln/>
          </p:spPr>
          <p:txBody>
            <a:bodyPr wrap="square" lIns="0" tIns="0" rIns="0" bIns="0" rtlCol="0" anchor="t"/>
            <a:lstStyle/>
            <a:p>
              <a:pPr marL="0" indent="0" algn="l">
                <a:lnSpc>
                  <a:spcPct val="112000"/>
                </a:lnSpc>
                <a:buNone/>
              </a:pPr>
              <a:endParaRPr lang="en-US" sz="1300" dirty="0"/>
            </a:p>
          </p:txBody>
        </p:sp>
        <p:sp>
          <p:nvSpPr>
            <p:cNvPr id="42" name="Text 13">
              <a:extLst>
                <a:ext uri="{FF2B5EF4-FFF2-40B4-BE49-F238E27FC236}">
                  <a16:creationId xmlns:a16="http://schemas.microsoft.com/office/drawing/2014/main" id="{9D105CFB-EB24-ACEB-C7D4-CDE6A997B768}"/>
                </a:ext>
              </a:extLst>
            </p:cNvPr>
            <p:cNvSpPr/>
            <p:nvPr/>
          </p:nvSpPr>
          <p:spPr>
            <a:xfrm>
              <a:off x="576072" y="5555488"/>
              <a:ext cx="6894576" cy="292608"/>
            </a:xfrm>
            <a:prstGeom prst="rect">
              <a:avLst/>
            </a:prstGeom>
            <a:noFill/>
            <a:ln/>
          </p:spPr>
          <p:txBody>
            <a:bodyPr wrap="square" lIns="0" tIns="0" rIns="0" bIns="0" rtlCol="0" anchor="ctr"/>
            <a:lstStyle/>
            <a:p>
              <a:pPr marL="0" indent="0" algn="l">
                <a:buNone/>
              </a:pPr>
              <a:endParaRPr lang="en-US" sz="1200" dirty="0"/>
            </a:p>
          </p:txBody>
        </p:sp>
      </p:grpSp>
      <p:sp>
        <p:nvSpPr>
          <p:cNvPr id="48" name="Text 10">
            <a:extLst>
              <a:ext uri="{FF2B5EF4-FFF2-40B4-BE49-F238E27FC236}">
                <a16:creationId xmlns:a16="http://schemas.microsoft.com/office/drawing/2014/main" id="{48817756-5758-FADD-AF0E-BBDEEBF82C75}"/>
              </a:ext>
            </a:extLst>
          </p:cNvPr>
          <p:cNvSpPr/>
          <p:nvPr/>
        </p:nvSpPr>
        <p:spPr>
          <a:xfrm>
            <a:off x="559640" y="1675384"/>
            <a:ext cx="8850676" cy="292608"/>
          </a:xfrm>
          <a:prstGeom prst="rect">
            <a:avLst/>
          </a:prstGeom>
          <a:noFill/>
          <a:ln/>
        </p:spPr>
        <p:txBody>
          <a:bodyPr wrap="square" lIns="0" tIns="0" rIns="0" bIns="0" rtlCol="0" anchor="ctr"/>
          <a:lstStyle/>
          <a:p>
            <a:pPr marL="0" indent="0" algn="l">
              <a:buNone/>
            </a:pPr>
            <a:endParaRPr lang="en-US" sz="12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1A1A1A"/>
        </a:solidFill>
        <a:effectLst/>
      </p:bgPr>
    </p:bg>
    <p:spTree>
      <p:nvGrpSpPr>
        <p:cNvPr id="1" name=""/>
        <p:cNvGrpSpPr/>
        <p:nvPr/>
      </p:nvGrpSpPr>
      <p:grpSpPr>
        <a:xfrm>
          <a:off x="0" y="0"/>
          <a:ext cx="0" cy="0"/>
          <a:chOff x="0" y="0"/>
          <a:chExt cx="0" cy="0"/>
        </a:xfrm>
      </p:grpSpPr>
      <p:sp>
        <p:nvSpPr>
          <p:cNvPr id="2" name="Shape 0"/>
          <p:cNvSpPr/>
          <p:nvPr/>
        </p:nvSpPr>
        <p:spPr>
          <a:xfrm>
            <a:off x="0" y="0"/>
            <a:ext cx="274320" cy="6858000"/>
          </a:xfrm>
          <a:prstGeom prst="rect">
            <a:avLst/>
          </a:prstGeom>
          <a:solidFill>
            <a:srgbClr val="E8451A"/>
          </a:solidFill>
          <a:ln/>
        </p:spPr>
        <p:txBody>
          <a:bodyPr/>
          <a:lstStyle/>
          <a:p>
            <a:pPr defTabSz="1219170"/>
            <a:endParaRPr lang="en-NZ" sz="2400">
              <a:solidFill>
                <a:prstClr val="black"/>
              </a:solidFill>
              <a:latin typeface="Calibri" panose="020F0502020204030204"/>
            </a:endParaRPr>
          </a:p>
        </p:txBody>
      </p:sp>
      <p:sp>
        <p:nvSpPr>
          <p:cNvPr id="3" name="Shape 1"/>
          <p:cNvSpPr/>
          <p:nvPr/>
        </p:nvSpPr>
        <p:spPr>
          <a:xfrm>
            <a:off x="0" y="6400800"/>
            <a:ext cx="12192000" cy="457200"/>
          </a:xfrm>
          <a:prstGeom prst="rect">
            <a:avLst/>
          </a:prstGeom>
          <a:solidFill>
            <a:srgbClr val="E8451A"/>
          </a:solidFill>
          <a:ln/>
        </p:spPr>
        <p:txBody>
          <a:bodyPr/>
          <a:lstStyle/>
          <a:p>
            <a:pPr defTabSz="1219170"/>
            <a:endParaRPr lang="en-NZ" sz="2400">
              <a:solidFill>
                <a:prstClr val="black"/>
              </a:solidFill>
              <a:latin typeface="Calibri" panose="020F0502020204030204"/>
            </a:endParaRPr>
          </a:p>
        </p:txBody>
      </p:sp>
      <p:sp>
        <p:nvSpPr>
          <p:cNvPr id="6" name="Text 4"/>
          <p:cNvSpPr/>
          <p:nvPr/>
        </p:nvSpPr>
        <p:spPr>
          <a:xfrm>
            <a:off x="502920" y="268224"/>
            <a:ext cx="3657600" cy="390144"/>
          </a:xfrm>
          <a:prstGeom prst="rect">
            <a:avLst/>
          </a:prstGeom>
          <a:noFill/>
          <a:ln/>
        </p:spPr>
        <p:txBody>
          <a:bodyPr wrap="square" lIns="0" tIns="0" rIns="0" bIns="0" rtlCol="0" anchor="ctr"/>
          <a:lstStyle/>
          <a:p>
            <a:pPr defTabSz="1219170"/>
            <a:r>
              <a:rPr lang="en-US" sz="1733" b="1" dirty="0">
                <a:solidFill>
                  <a:srgbClr val="FFFFFF"/>
                </a:solidFill>
                <a:latin typeface="Calibri" pitchFamily="34" charset="0"/>
                <a:ea typeface="Calibri" pitchFamily="34" charset="-122"/>
                <a:cs typeface="Calibri" pitchFamily="34" charset="-120"/>
              </a:rPr>
              <a:t>speculo</a:t>
            </a:r>
            <a:endParaRPr lang="en-US" sz="1733" dirty="0">
              <a:solidFill>
                <a:prstClr val="black"/>
              </a:solidFill>
              <a:latin typeface="Calibri" panose="020F0502020204030204"/>
            </a:endParaRPr>
          </a:p>
        </p:txBody>
      </p:sp>
      <p:sp>
        <p:nvSpPr>
          <p:cNvPr id="7" name="Text 5"/>
          <p:cNvSpPr/>
          <p:nvPr/>
        </p:nvSpPr>
        <p:spPr>
          <a:xfrm>
            <a:off x="502920" y="755904"/>
            <a:ext cx="11216640" cy="341376"/>
          </a:xfrm>
          <a:prstGeom prst="rect">
            <a:avLst/>
          </a:prstGeom>
          <a:noFill/>
          <a:ln/>
        </p:spPr>
        <p:txBody>
          <a:bodyPr wrap="square" lIns="0" tIns="0" rIns="0" bIns="0" rtlCol="0" anchor="ctr"/>
          <a:lstStyle/>
          <a:p>
            <a:pPr defTabSz="1219170"/>
            <a:r>
              <a:rPr lang="en-US" sz="1467" b="1" kern="0" spc="267" dirty="0">
                <a:solidFill>
                  <a:srgbClr val="E8451A"/>
                </a:solidFill>
                <a:latin typeface="Calibri" pitchFamily="34" charset="0"/>
                <a:ea typeface="Calibri" pitchFamily="34" charset="-122"/>
                <a:cs typeface="Calibri" pitchFamily="34" charset="-120"/>
              </a:rPr>
              <a:t>NONE OF THIS IS GATED</a:t>
            </a:r>
            <a:endParaRPr lang="en-US" sz="1467" dirty="0">
              <a:solidFill>
                <a:prstClr val="black"/>
              </a:solidFill>
              <a:latin typeface="Calibri" panose="020F0502020204030204"/>
            </a:endParaRPr>
          </a:p>
        </p:txBody>
      </p:sp>
      <p:sp>
        <p:nvSpPr>
          <p:cNvPr id="8" name="Text 6"/>
          <p:cNvSpPr/>
          <p:nvPr/>
        </p:nvSpPr>
        <p:spPr>
          <a:xfrm>
            <a:off x="487680" y="1048512"/>
            <a:ext cx="11216640" cy="731520"/>
          </a:xfrm>
          <a:prstGeom prst="rect">
            <a:avLst/>
          </a:prstGeom>
          <a:noFill/>
          <a:ln/>
        </p:spPr>
        <p:txBody>
          <a:bodyPr wrap="square" lIns="0" tIns="0" rIns="0" bIns="0" rtlCol="0" anchor="ctr"/>
          <a:lstStyle/>
          <a:p>
            <a:pPr defTabSz="1219170"/>
            <a:r>
              <a:rPr lang="en-US" sz="3733" b="1" dirty="0">
                <a:solidFill>
                  <a:srgbClr val="FFFFFF"/>
                </a:solidFill>
                <a:latin typeface="Cambria" pitchFamily="34" charset="0"/>
                <a:ea typeface="Cambria" pitchFamily="34" charset="-122"/>
                <a:cs typeface="Cambria" pitchFamily="34" charset="-120"/>
              </a:rPr>
              <a:t>The AI Security Framework Landscape</a:t>
            </a:r>
            <a:endParaRPr lang="en-US" sz="3733" dirty="0">
              <a:solidFill>
                <a:prstClr val="black"/>
              </a:solidFill>
              <a:latin typeface="Calibri" panose="020F0502020204030204"/>
            </a:endParaRPr>
          </a:p>
        </p:txBody>
      </p:sp>
      <p:sp>
        <p:nvSpPr>
          <p:cNvPr id="9" name="Shape 7"/>
          <p:cNvSpPr/>
          <p:nvPr/>
        </p:nvSpPr>
        <p:spPr>
          <a:xfrm>
            <a:off x="502920" y="2048256"/>
            <a:ext cx="3566160" cy="1247648"/>
          </a:xfrm>
          <a:prstGeom prst="rect">
            <a:avLst/>
          </a:prstGeom>
          <a:solidFill>
            <a:srgbClr val="242424"/>
          </a:solidFill>
          <a:ln/>
        </p:spPr>
        <p:txBody>
          <a:bodyPr/>
          <a:lstStyle/>
          <a:p>
            <a:pPr defTabSz="1219170"/>
            <a:endParaRPr lang="en-NZ" sz="2400">
              <a:solidFill>
                <a:prstClr val="black"/>
              </a:solidFill>
              <a:latin typeface="Calibri" panose="020F0502020204030204"/>
            </a:endParaRPr>
          </a:p>
        </p:txBody>
      </p:sp>
      <p:sp>
        <p:nvSpPr>
          <p:cNvPr id="10" name="Shape 8"/>
          <p:cNvSpPr/>
          <p:nvPr/>
        </p:nvSpPr>
        <p:spPr>
          <a:xfrm>
            <a:off x="722376" y="2243328"/>
            <a:ext cx="121920" cy="121920"/>
          </a:xfrm>
          <a:prstGeom prst="rect">
            <a:avLst/>
          </a:prstGeom>
          <a:solidFill>
            <a:srgbClr val="E8451A"/>
          </a:solidFill>
          <a:ln/>
        </p:spPr>
        <p:txBody>
          <a:bodyPr/>
          <a:lstStyle/>
          <a:p>
            <a:pPr defTabSz="1219170"/>
            <a:endParaRPr lang="en-NZ" sz="2400">
              <a:solidFill>
                <a:prstClr val="black"/>
              </a:solidFill>
              <a:latin typeface="Calibri" panose="020F0502020204030204"/>
            </a:endParaRPr>
          </a:p>
        </p:txBody>
      </p:sp>
      <p:sp>
        <p:nvSpPr>
          <p:cNvPr id="11" name="Text 9"/>
          <p:cNvSpPr/>
          <p:nvPr/>
        </p:nvSpPr>
        <p:spPr>
          <a:xfrm>
            <a:off x="990600" y="2145792"/>
            <a:ext cx="2834640" cy="414528"/>
          </a:xfrm>
          <a:prstGeom prst="rect">
            <a:avLst/>
          </a:prstGeom>
          <a:noFill/>
          <a:ln/>
        </p:spPr>
        <p:txBody>
          <a:bodyPr wrap="square" lIns="0" tIns="0" rIns="0" bIns="0" rtlCol="0" anchor="t"/>
          <a:lstStyle/>
          <a:p>
            <a:pPr defTabSz="1219170"/>
            <a:r>
              <a:rPr lang="en-US" sz="1533" b="1" dirty="0">
                <a:solidFill>
                  <a:srgbClr val="FFFFFF"/>
                </a:solidFill>
                <a:latin typeface="Calibri" pitchFamily="34" charset="0"/>
                <a:ea typeface="Calibri" pitchFamily="34" charset="-122"/>
                <a:cs typeface="Calibri" pitchFamily="34" charset="-120"/>
              </a:rPr>
              <a:t>NIST AI RMF</a:t>
            </a:r>
            <a:endParaRPr lang="en-US" sz="1533" dirty="0">
              <a:solidFill>
                <a:prstClr val="black"/>
              </a:solidFill>
              <a:latin typeface="Calibri" panose="020F0502020204030204"/>
            </a:endParaRPr>
          </a:p>
        </p:txBody>
      </p:sp>
      <p:sp>
        <p:nvSpPr>
          <p:cNvPr id="12" name="Text 10"/>
          <p:cNvSpPr/>
          <p:nvPr/>
        </p:nvSpPr>
        <p:spPr>
          <a:xfrm>
            <a:off x="722376" y="2535936"/>
            <a:ext cx="3127248" cy="243840"/>
          </a:xfrm>
          <a:prstGeom prst="rect">
            <a:avLst/>
          </a:prstGeom>
          <a:noFill/>
          <a:ln/>
        </p:spPr>
        <p:txBody>
          <a:bodyPr wrap="square" lIns="0" tIns="0" rIns="0" bIns="0" rtlCol="0" anchor="t"/>
          <a:lstStyle/>
          <a:p>
            <a:pPr defTabSz="1219170"/>
            <a:r>
              <a:rPr lang="en-US" sz="1067" b="1" kern="0" spc="67" dirty="0">
                <a:solidFill>
                  <a:srgbClr val="E8451A"/>
                </a:solidFill>
                <a:latin typeface="Calibri" pitchFamily="34" charset="0"/>
                <a:ea typeface="Calibri" pitchFamily="34" charset="-122"/>
                <a:cs typeface="Calibri" pitchFamily="34" charset="-120"/>
              </a:rPr>
              <a:t>US · NIST</a:t>
            </a:r>
            <a:endParaRPr lang="en-US" sz="1067" dirty="0">
              <a:solidFill>
                <a:prstClr val="black"/>
              </a:solidFill>
              <a:latin typeface="Calibri" panose="020F0502020204030204"/>
            </a:endParaRPr>
          </a:p>
        </p:txBody>
      </p:sp>
      <p:sp>
        <p:nvSpPr>
          <p:cNvPr id="13" name="Text 11"/>
          <p:cNvSpPr/>
          <p:nvPr/>
        </p:nvSpPr>
        <p:spPr>
          <a:xfrm>
            <a:off x="722376" y="2779776"/>
            <a:ext cx="3127248" cy="418592"/>
          </a:xfrm>
          <a:prstGeom prst="rect">
            <a:avLst/>
          </a:prstGeom>
          <a:noFill/>
          <a:ln/>
        </p:spPr>
        <p:txBody>
          <a:bodyPr wrap="square" lIns="0" tIns="0" rIns="0" bIns="0" rtlCol="0" anchor="t"/>
          <a:lstStyle/>
          <a:p>
            <a:pPr defTabSz="1219170">
              <a:lnSpc>
                <a:spcPct val="115000"/>
              </a:lnSpc>
            </a:pPr>
            <a:r>
              <a:rPr lang="en-US" sz="1160" dirty="0">
                <a:solidFill>
                  <a:srgbClr val="B9B9B9"/>
                </a:solidFill>
                <a:latin typeface="Calibri" pitchFamily="34" charset="0"/>
                <a:ea typeface="Calibri" pitchFamily="34" charset="-122"/>
                <a:cs typeface="Calibri" pitchFamily="34" charset="-120"/>
              </a:rPr>
              <a:t>Govern, map, measure, manage — the generalist backbone most other frameworks map back to.</a:t>
            </a:r>
            <a:endParaRPr lang="en-US" sz="1160" dirty="0">
              <a:solidFill>
                <a:prstClr val="black"/>
              </a:solidFill>
              <a:latin typeface="Calibri" panose="020F0502020204030204"/>
            </a:endParaRPr>
          </a:p>
        </p:txBody>
      </p:sp>
      <p:sp>
        <p:nvSpPr>
          <p:cNvPr id="14" name="Shape 12"/>
          <p:cNvSpPr/>
          <p:nvPr/>
        </p:nvSpPr>
        <p:spPr>
          <a:xfrm>
            <a:off x="4312920" y="2048256"/>
            <a:ext cx="3566160" cy="1247648"/>
          </a:xfrm>
          <a:prstGeom prst="rect">
            <a:avLst/>
          </a:prstGeom>
          <a:solidFill>
            <a:srgbClr val="242424"/>
          </a:solidFill>
          <a:ln/>
        </p:spPr>
        <p:txBody>
          <a:bodyPr/>
          <a:lstStyle/>
          <a:p>
            <a:pPr defTabSz="1219170"/>
            <a:endParaRPr lang="en-NZ" sz="2400">
              <a:solidFill>
                <a:prstClr val="black"/>
              </a:solidFill>
              <a:latin typeface="Calibri" panose="020F0502020204030204"/>
            </a:endParaRPr>
          </a:p>
        </p:txBody>
      </p:sp>
      <p:sp>
        <p:nvSpPr>
          <p:cNvPr id="15" name="Shape 13"/>
          <p:cNvSpPr/>
          <p:nvPr/>
        </p:nvSpPr>
        <p:spPr>
          <a:xfrm>
            <a:off x="4532376" y="2243328"/>
            <a:ext cx="121920" cy="121920"/>
          </a:xfrm>
          <a:prstGeom prst="rect">
            <a:avLst/>
          </a:prstGeom>
          <a:solidFill>
            <a:srgbClr val="E8451A"/>
          </a:solidFill>
          <a:ln/>
        </p:spPr>
        <p:txBody>
          <a:bodyPr/>
          <a:lstStyle/>
          <a:p>
            <a:pPr defTabSz="1219170"/>
            <a:endParaRPr lang="en-NZ" sz="2400">
              <a:solidFill>
                <a:prstClr val="black"/>
              </a:solidFill>
              <a:latin typeface="Calibri" panose="020F0502020204030204"/>
            </a:endParaRPr>
          </a:p>
        </p:txBody>
      </p:sp>
      <p:sp>
        <p:nvSpPr>
          <p:cNvPr id="16" name="Text 14"/>
          <p:cNvSpPr/>
          <p:nvPr/>
        </p:nvSpPr>
        <p:spPr>
          <a:xfrm>
            <a:off x="4800600" y="2145792"/>
            <a:ext cx="2834640" cy="414528"/>
          </a:xfrm>
          <a:prstGeom prst="rect">
            <a:avLst/>
          </a:prstGeom>
          <a:noFill/>
          <a:ln/>
        </p:spPr>
        <p:txBody>
          <a:bodyPr wrap="square" lIns="0" tIns="0" rIns="0" bIns="0" rtlCol="0" anchor="t"/>
          <a:lstStyle/>
          <a:p>
            <a:pPr defTabSz="1219170"/>
            <a:r>
              <a:rPr lang="en-US" sz="1533" b="1" dirty="0">
                <a:solidFill>
                  <a:srgbClr val="FFFFFF"/>
                </a:solidFill>
                <a:latin typeface="Calibri" pitchFamily="34" charset="0"/>
                <a:ea typeface="Calibri" pitchFamily="34" charset="-122"/>
                <a:cs typeface="Calibri" pitchFamily="34" charset="-120"/>
              </a:rPr>
              <a:t>OWASP Top 10 for LLMs</a:t>
            </a:r>
            <a:endParaRPr lang="en-US" sz="1533" dirty="0">
              <a:solidFill>
                <a:prstClr val="black"/>
              </a:solidFill>
              <a:latin typeface="Calibri" panose="020F0502020204030204"/>
            </a:endParaRPr>
          </a:p>
        </p:txBody>
      </p:sp>
      <p:sp>
        <p:nvSpPr>
          <p:cNvPr id="17" name="Text 15"/>
          <p:cNvSpPr/>
          <p:nvPr/>
        </p:nvSpPr>
        <p:spPr>
          <a:xfrm>
            <a:off x="4532376" y="2535936"/>
            <a:ext cx="3127248" cy="243840"/>
          </a:xfrm>
          <a:prstGeom prst="rect">
            <a:avLst/>
          </a:prstGeom>
          <a:noFill/>
          <a:ln/>
        </p:spPr>
        <p:txBody>
          <a:bodyPr wrap="square" lIns="0" tIns="0" rIns="0" bIns="0" rtlCol="0" anchor="t"/>
          <a:lstStyle/>
          <a:p>
            <a:pPr defTabSz="1219170"/>
            <a:r>
              <a:rPr lang="en-US" sz="1067" b="1" kern="0" spc="67" dirty="0">
                <a:solidFill>
                  <a:srgbClr val="E8451A"/>
                </a:solidFill>
                <a:latin typeface="Calibri" pitchFamily="34" charset="0"/>
                <a:ea typeface="Calibri" pitchFamily="34" charset="-122"/>
                <a:cs typeface="Calibri" pitchFamily="34" charset="-120"/>
              </a:rPr>
              <a:t>Global · OWASP</a:t>
            </a:r>
            <a:endParaRPr lang="en-US" sz="1067" dirty="0">
              <a:solidFill>
                <a:prstClr val="black"/>
              </a:solidFill>
              <a:latin typeface="Calibri" panose="020F0502020204030204"/>
            </a:endParaRPr>
          </a:p>
        </p:txBody>
      </p:sp>
      <p:sp>
        <p:nvSpPr>
          <p:cNvPr id="18" name="Text 16"/>
          <p:cNvSpPr/>
          <p:nvPr/>
        </p:nvSpPr>
        <p:spPr>
          <a:xfrm>
            <a:off x="4532376" y="2779776"/>
            <a:ext cx="3127248" cy="418592"/>
          </a:xfrm>
          <a:prstGeom prst="rect">
            <a:avLst/>
          </a:prstGeom>
          <a:noFill/>
          <a:ln/>
        </p:spPr>
        <p:txBody>
          <a:bodyPr wrap="square" lIns="0" tIns="0" rIns="0" bIns="0" rtlCol="0" anchor="t"/>
          <a:lstStyle/>
          <a:p>
            <a:pPr defTabSz="1219170">
              <a:lnSpc>
                <a:spcPct val="115000"/>
              </a:lnSpc>
            </a:pPr>
            <a:r>
              <a:rPr lang="en-US" sz="1160" dirty="0">
                <a:solidFill>
                  <a:srgbClr val="B9B9B9"/>
                </a:solidFill>
                <a:latin typeface="Calibri" pitchFamily="34" charset="0"/>
                <a:ea typeface="Calibri" pitchFamily="34" charset="-122"/>
                <a:cs typeface="Calibri" pitchFamily="34" charset="-120"/>
              </a:rPr>
              <a:t>The specific ways LLMs get exploited: prompt injection, data leakage, excessive agency.</a:t>
            </a:r>
            <a:endParaRPr lang="en-US" sz="1160" dirty="0">
              <a:solidFill>
                <a:prstClr val="black"/>
              </a:solidFill>
              <a:latin typeface="Calibri" panose="020F0502020204030204"/>
            </a:endParaRPr>
          </a:p>
        </p:txBody>
      </p:sp>
      <p:sp>
        <p:nvSpPr>
          <p:cNvPr id="19" name="Shape 17"/>
          <p:cNvSpPr/>
          <p:nvPr/>
        </p:nvSpPr>
        <p:spPr>
          <a:xfrm>
            <a:off x="8122920" y="2048256"/>
            <a:ext cx="3566160" cy="1247648"/>
          </a:xfrm>
          <a:prstGeom prst="rect">
            <a:avLst/>
          </a:prstGeom>
          <a:solidFill>
            <a:srgbClr val="242424"/>
          </a:solidFill>
          <a:ln/>
        </p:spPr>
        <p:txBody>
          <a:bodyPr/>
          <a:lstStyle/>
          <a:p>
            <a:pPr defTabSz="1219170"/>
            <a:endParaRPr lang="en-NZ" sz="2400">
              <a:solidFill>
                <a:prstClr val="black"/>
              </a:solidFill>
              <a:latin typeface="Calibri" panose="020F0502020204030204"/>
            </a:endParaRPr>
          </a:p>
        </p:txBody>
      </p:sp>
      <p:sp>
        <p:nvSpPr>
          <p:cNvPr id="20" name="Shape 18"/>
          <p:cNvSpPr/>
          <p:nvPr/>
        </p:nvSpPr>
        <p:spPr>
          <a:xfrm>
            <a:off x="8342376" y="2243328"/>
            <a:ext cx="121920" cy="121920"/>
          </a:xfrm>
          <a:prstGeom prst="rect">
            <a:avLst/>
          </a:prstGeom>
          <a:solidFill>
            <a:srgbClr val="E8451A"/>
          </a:solidFill>
          <a:ln/>
        </p:spPr>
        <p:txBody>
          <a:bodyPr/>
          <a:lstStyle/>
          <a:p>
            <a:pPr defTabSz="1219170"/>
            <a:endParaRPr lang="en-NZ" sz="2400">
              <a:solidFill>
                <a:prstClr val="black"/>
              </a:solidFill>
              <a:latin typeface="Calibri" panose="020F0502020204030204"/>
            </a:endParaRPr>
          </a:p>
        </p:txBody>
      </p:sp>
      <p:sp>
        <p:nvSpPr>
          <p:cNvPr id="21" name="Text 19"/>
          <p:cNvSpPr/>
          <p:nvPr/>
        </p:nvSpPr>
        <p:spPr>
          <a:xfrm>
            <a:off x="8610600" y="2145792"/>
            <a:ext cx="2834640" cy="414528"/>
          </a:xfrm>
          <a:prstGeom prst="rect">
            <a:avLst/>
          </a:prstGeom>
          <a:noFill/>
          <a:ln/>
        </p:spPr>
        <p:txBody>
          <a:bodyPr wrap="square" lIns="0" tIns="0" rIns="0" bIns="0" rtlCol="0" anchor="t"/>
          <a:lstStyle/>
          <a:p>
            <a:pPr defTabSz="1219170"/>
            <a:r>
              <a:rPr lang="en-US" sz="1533" b="1" dirty="0">
                <a:solidFill>
                  <a:srgbClr val="FFFFFF"/>
                </a:solidFill>
                <a:latin typeface="Calibri" pitchFamily="34" charset="0"/>
                <a:ea typeface="Calibri" pitchFamily="34" charset="-122"/>
                <a:cs typeface="Calibri" pitchFamily="34" charset="-120"/>
              </a:rPr>
              <a:t>Google SAIF</a:t>
            </a:r>
            <a:endParaRPr lang="en-US" sz="1533" dirty="0">
              <a:solidFill>
                <a:prstClr val="black"/>
              </a:solidFill>
              <a:latin typeface="Calibri" panose="020F0502020204030204"/>
            </a:endParaRPr>
          </a:p>
        </p:txBody>
      </p:sp>
      <p:sp>
        <p:nvSpPr>
          <p:cNvPr id="22" name="Text 20"/>
          <p:cNvSpPr/>
          <p:nvPr/>
        </p:nvSpPr>
        <p:spPr>
          <a:xfrm>
            <a:off x="8342376" y="2535936"/>
            <a:ext cx="3127248" cy="243840"/>
          </a:xfrm>
          <a:prstGeom prst="rect">
            <a:avLst/>
          </a:prstGeom>
          <a:noFill/>
          <a:ln/>
        </p:spPr>
        <p:txBody>
          <a:bodyPr wrap="square" lIns="0" tIns="0" rIns="0" bIns="0" rtlCol="0" anchor="t"/>
          <a:lstStyle/>
          <a:p>
            <a:pPr defTabSz="1219170"/>
            <a:r>
              <a:rPr lang="en-US" sz="1067" b="1" kern="0" spc="67" dirty="0">
                <a:solidFill>
                  <a:srgbClr val="E8451A"/>
                </a:solidFill>
                <a:latin typeface="Calibri" pitchFamily="34" charset="0"/>
                <a:ea typeface="Calibri" pitchFamily="34" charset="-122"/>
                <a:cs typeface="Calibri" pitchFamily="34" charset="-120"/>
              </a:rPr>
              <a:t>Google</a:t>
            </a:r>
            <a:endParaRPr lang="en-US" sz="1067" dirty="0">
              <a:solidFill>
                <a:prstClr val="black"/>
              </a:solidFill>
              <a:latin typeface="Calibri" panose="020F0502020204030204"/>
            </a:endParaRPr>
          </a:p>
        </p:txBody>
      </p:sp>
      <p:sp>
        <p:nvSpPr>
          <p:cNvPr id="23" name="Text 21"/>
          <p:cNvSpPr/>
          <p:nvPr/>
        </p:nvSpPr>
        <p:spPr>
          <a:xfrm>
            <a:off x="8342376" y="2779776"/>
            <a:ext cx="3127248" cy="418592"/>
          </a:xfrm>
          <a:prstGeom prst="rect">
            <a:avLst/>
          </a:prstGeom>
          <a:noFill/>
          <a:ln/>
        </p:spPr>
        <p:txBody>
          <a:bodyPr wrap="square" lIns="0" tIns="0" rIns="0" bIns="0" rtlCol="0" anchor="t"/>
          <a:lstStyle/>
          <a:p>
            <a:pPr defTabSz="1219170">
              <a:lnSpc>
                <a:spcPct val="115000"/>
              </a:lnSpc>
            </a:pPr>
            <a:r>
              <a:rPr lang="en-US" sz="1160" dirty="0">
                <a:solidFill>
                  <a:srgbClr val="B9B9B9"/>
                </a:solidFill>
                <a:latin typeface="Calibri" pitchFamily="34" charset="0"/>
                <a:ea typeface="Calibri" pitchFamily="34" charset="-122"/>
                <a:cs typeface="Calibri" pitchFamily="34" charset="-120"/>
              </a:rPr>
              <a:t>Secures the AI lifecycle across data, infrastructure, model, and application layers.</a:t>
            </a:r>
            <a:endParaRPr lang="en-US" sz="1160" dirty="0">
              <a:solidFill>
                <a:prstClr val="black"/>
              </a:solidFill>
              <a:latin typeface="Calibri" panose="020F0502020204030204"/>
            </a:endParaRPr>
          </a:p>
        </p:txBody>
      </p:sp>
      <p:sp>
        <p:nvSpPr>
          <p:cNvPr id="24" name="Shape 22"/>
          <p:cNvSpPr/>
          <p:nvPr/>
        </p:nvSpPr>
        <p:spPr>
          <a:xfrm>
            <a:off x="502920" y="3478784"/>
            <a:ext cx="3566160" cy="1247648"/>
          </a:xfrm>
          <a:prstGeom prst="rect">
            <a:avLst/>
          </a:prstGeom>
          <a:solidFill>
            <a:srgbClr val="242424"/>
          </a:solidFill>
          <a:ln/>
        </p:spPr>
        <p:txBody>
          <a:bodyPr/>
          <a:lstStyle/>
          <a:p>
            <a:pPr defTabSz="1219170"/>
            <a:endParaRPr lang="en-NZ" sz="2400">
              <a:solidFill>
                <a:prstClr val="black"/>
              </a:solidFill>
              <a:latin typeface="Calibri" panose="020F0502020204030204"/>
            </a:endParaRPr>
          </a:p>
        </p:txBody>
      </p:sp>
      <p:sp>
        <p:nvSpPr>
          <p:cNvPr id="25" name="Shape 23"/>
          <p:cNvSpPr/>
          <p:nvPr/>
        </p:nvSpPr>
        <p:spPr>
          <a:xfrm>
            <a:off x="722376" y="3673856"/>
            <a:ext cx="121920" cy="121920"/>
          </a:xfrm>
          <a:prstGeom prst="rect">
            <a:avLst/>
          </a:prstGeom>
          <a:solidFill>
            <a:srgbClr val="E8451A"/>
          </a:solidFill>
          <a:ln/>
        </p:spPr>
        <p:txBody>
          <a:bodyPr/>
          <a:lstStyle/>
          <a:p>
            <a:pPr defTabSz="1219170"/>
            <a:endParaRPr lang="en-NZ" sz="2400">
              <a:solidFill>
                <a:prstClr val="black"/>
              </a:solidFill>
              <a:latin typeface="Calibri" panose="020F0502020204030204"/>
            </a:endParaRPr>
          </a:p>
        </p:txBody>
      </p:sp>
      <p:sp>
        <p:nvSpPr>
          <p:cNvPr id="26" name="Text 24"/>
          <p:cNvSpPr/>
          <p:nvPr/>
        </p:nvSpPr>
        <p:spPr>
          <a:xfrm>
            <a:off x="990600" y="3576320"/>
            <a:ext cx="2834640" cy="414528"/>
          </a:xfrm>
          <a:prstGeom prst="rect">
            <a:avLst/>
          </a:prstGeom>
          <a:noFill/>
          <a:ln/>
        </p:spPr>
        <p:txBody>
          <a:bodyPr wrap="square" lIns="0" tIns="0" rIns="0" bIns="0" rtlCol="0" anchor="t"/>
          <a:lstStyle/>
          <a:p>
            <a:pPr defTabSz="1219170"/>
            <a:r>
              <a:rPr lang="en-US" sz="1533" b="1" dirty="0">
                <a:solidFill>
                  <a:srgbClr val="FFFFFF"/>
                </a:solidFill>
                <a:latin typeface="Calibri" pitchFamily="34" charset="0"/>
                <a:ea typeface="Calibri" pitchFamily="34" charset="-122"/>
                <a:cs typeface="Calibri" pitchFamily="34" charset="-120"/>
              </a:rPr>
              <a:t>MS Copilot Security Architecture</a:t>
            </a:r>
            <a:endParaRPr lang="en-US" sz="1533" dirty="0">
              <a:solidFill>
                <a:prstClr val="black"/>
              </a:solidFill>
              <a:latin typeface="Calibri" panose="020F0502020204030204"/>
            </a:endParaRPr>
          </a:p>
        </p:txBody>
      </p:sp>
      <p:sp>
        <p:nvSpPr>
          <p:cNvPr id="27" name="Text 25"/>
          <p:cNvSpPr/>
          <p:nvPr/>
        </p:nvSpPr>
        <p:spPr>
          <a:xfrm>
            <a:off x="722376" y="3966464"/>
            <a:ext cx="3127248" cy="243840"/>
          </a:xfrm>
          <a:prstGeom prst="rect">
            <a:avLst/>
          </a:prstGeom>
          <a:noFill/>
          <a:ln/>
        </p:spPr>
        <p:txBody>
          <a:bodyPr wrap="square" lIns="0" tIns="0" rIns="0" bIns="0" rtlCol="0" anchor="t"/>
          <a:lstStyle/>
          <a:p>
            <a:pPr defTabSz="1219170"/>
            <a:r>
              <a:rPr lang="en-US" sz="1067" b="1" kern="0" spc="67" dirty="0">
                <a:solidFill>
                  <a:srgbClr val="E8451A"/>
                </a:solidFill>
                <a:latin typeface="Calibri" pitchFamily="34" charset="0"/>
                <a:ea typeface="Calibri" pitchFamily="34" charset="-122"/>
                <a:cs typeface="Calibri" pitchFamily="34" charset="-120"/>
              </a:rPr>
              <a:t>Microsoft</a:t>
            </a:r>
            <a:endParaRPr lang="en-US" sz="1067" dirty="0">
              <a:solidFill>
                <a:prstClr val="black"/>
              </a:solidFill>
              <a:latin typeface="Calibri" panose="020F0502020204030204"/>
            </a:endParaRPr>
          </a:p>
        </p:txBody>
      </p:sp>
      <p:sp>
        <p:nvSpPr>
          <p:cNvPr id="28" name="Text 26"/>
          <p:cNvSpPr/>
          <p:nvPr/>
        </p:nvSpPr>
        <p:spPr>
          <a:xfrm>
            <a:off x="722376" y="4210304"/>
            <a:ext cx="3127248" cy="418592"/>
          </a:xfrm>
          <a:prstGeom prst="rect">
            <a:avLst/>
          </a:prstGeom>
          <a:noFill/>
          <a:ln/>
        </p:spPr>
        <p:txBody>
          <a:bodyPr wrap="square" lIns="0" tIns="0" rIns="0" bIns="0" rtlCol="0" anchor="t"/>
          <a:lstStyle/>
          <a:p>
            <a:pPr defTabSz="1219170">
              <a:lnSpc>
                <a:spcPct val="115000"/>
              </a:lnSpc>
            </a:pPr>
            <a:r>
              <a:rPr lang="en-US" sz="1160" dirty="0">
                <a:solidFill>
                  <a:srgbClr val="B9B9B9"/>
                </a:solidFill>
                <a:latin typeface="Calibri" pitchFamily="34" charset="0"/>
                <a:ea typeface="Calibri" pitchFamily="34" charset="-122"/>
                <a:cs typeface="Calibri" pitchFamily="34" charset="-120"/>
              </a:rPr>
              <a:t>Defense-in-depth and Zero Trust design for Copilot’s data isolation and plugins.</a:t>
            </a:r>
            <a:endParaRPr lang="en-US" sz="1160" dirty="0">
              <a:solidFill>
                <a:prstClr val="black"/>
              </a:solidFill>
              <a:latin typeface="Calibri" panose="020F0502020204030204"/>
            </a:endParaRPr>
          </a:p>
        </p:txBody>
      </p:sp>
      <p:sp>
        <p:nvSpPr>
          <p:cNvPr id="29" name="Shape 27"/>
          <p:cNvSpPr/>
          <p:nvPr/>
        </p:nvSpPr>
        <p:spPr>
          <a:xfrm>
            <a:off x="4312920" y="3478784"/>
            <a:ext cx="3566160" cy="1247648"/>
          </a:xfrm>
          <a:prstGeom prst="rect">
            <a:avLst/>
          </a:prstGeom>
          <a:solidFill>
            <a:srgbClr val="242424"/>
          </a:solidFill>
          <a:ln/>
        </p:spPr>
        <p:txBody>
          <a:bodyPr/>
          <a:lstStyle/>
          <a:p>
            <a:pPr defTabSz="1219170"/>
            <a:endParaRPr lang="en-NZ" sz="2400">
              <a:solidFill>
                <a:prstClr val="black"/>
              </a:solidFill>
              <a:latin typeface="Calibri" panose="020F0502020204030204"/>
            </a:endParaRPr>
          </a:p>
        </p:txBody>
      </p:sp>
      <p:sp>
        <p:nvSpPr>
          <p:cNvPr id="30" name="Shape 28"/>
          <p:cNvSpPr/>
          <p:nvPr/>
        </p:nvSpPr>
        <p:spPr>
          <a:xfrm>
            <a:off x="4532376" y="3673856"/>
            <a:ext cx="121920" cy="121920"/>
          </a:xfrm>
          <a:prstGeom prst="rect">
            <a:avLst/>
          </a:prstGeom>
          <a:solidFill>
            <a:srgbClr val="E8451A"/>
          </a:solidFill>
          <a:ln/>
        </p:spPr>
        <p:txBody>
          <a:bodyPr/>
          <a:lstStyle/>
          <a:p>
            <a:pPr defTabSz="1219170"/>
            <a:endParaRPr lang="en-NZ" sz="2400">
              <a:solidFill>
                <a:prstClr val="black"/>
              </a:solidFill>
              <a:latin typeface="Calibri" panose="020F0502020204030204"/>
            </a:endParaRPr>
          </a:p>
        </p:txBody>
      </p:sp>
      <p:sp>
        <p:nvSpPr>
          <p:cNvPr id="31" name="Text 29"/>
          <p:cNvSpPr/>
          <p:nvPr/>
        </p:nvSpPr>
        <p:spPr>
          <a:xfrm>
            <a:off x="4800600" y="3576320"/>
            <a:ext cx="2834640" cy="414528"/>
          </a:xfrm>
          <a:prstGeom prst="rect">
            <a:avLst/>
          </a:prstGeom>
          <a:noFill/>
          <a:ln/>
        </p:spPr>
        <p:txBody>
          <a:bodyPr wrap="square" lIns="0" tIns="0" rIns="0" bIns="0" rtlCol="0" anchor="t"/>
          <a:lstStyle/>
          <a:p>
            <a:pPr defTabSz="1219170"/>
            <a:r>
              <a:rPr lang="en-US" sz="1533" b="1" dirty="0">
                <a:solidFill>
                  <a:srgbClr val="FFFFFF"/>
                </a:solidFill>
                <a:latin typeface="Calibri" pitchFamily="34" charset="0"/>
                <a:ea typeface="Calibri" pitchFamily="34" charset="-122"/>
                <a:cs typeface="Calibri" pitchFamily="34" charset="-120"/>
              </a:rPr>
              <a:t>AWS Well-Architected GenAI Lens</a:t>
            </a:r>
            <a:endParaRPr lang="en-US" sz="1533" dirty="0">
              <a:solidFill>
                <a:prstClr val="black"/>
              </a:solidFill>
              <a:latin typeface="Calibri" panose="020F0502020204030204"/>
            </a:endParaRPr>
          </a:p>
        </p:txBody>
      </p:sp>
      <p:sp>
        <p:nvSpPr>
          <p:cNvPr id="32" name="Text 30"/>
          <p:cNvSpPr/>
          <p:nvPr/>
        </p:nvSpPr>
        <p:spPr>
          <a:xfrm>
            <a:off x="4532376" y="3966464"/>
            <a:ext cx="3127248" cy="243840"/>
          </a:xfrm>
          <a:prstGeom prst="rect">
            <a:avLst/>
          </a:prstGeom>
          <a:noFill/>
          <a:ln/>
        </p:spPr>
        <p:txBody>
          <a:bodyPr wrap="square" lIns="0" tIns="0" rIns="0" bIns="0" rtlCol="0" anchor="t"/>
          <a:lstStyle/>
          <a:p>
            <a:pPr defTabSz="1219170"/>
            <a:r>
              <a:rPr lang="en-US" sz="1067" b="1" kern="0" spc="67" dirty="0">
                <a:solidFill>
                  <a:srgbClr val="E8451A"/>
                </a:solidFill>
                <a:latin typeface="Calibri" pitchFamily="34" charset="0"/>
                <a:ea typeface="Calibri" pitchFamily="34" charset="-122"/>
                <a:cs typeface="Calibri" pitchFamily="34" charset="-120"/>
              </a:rPr>
              <a:t>AWS</a:t>
            </a:r>
            <a:endParaRPr lang="en-US" sz="1067" dirty="0">
              <a:solidFill>
                <a:prstClr val="black"/>
              </a:solidFill>
              <a:latin typeface="Calibri" panose="020F0502020204030204"/>
            </a:endParaRPr>
          </a:p>
        </p:txBody>
      </p:sp>
      <p:sp>
        <p:nvSpPr>
          <p:cNvPr id="33" name="Text 31"/>
          <p:cNvSpPr/>
          <p:nvPr/>
        </p:nvSpPr>
        <p:spPr>
          <a:xfrm>
            <a:off x="4532376" y="4210304"/>
            <a:ext cx="3127248" cy="418592"/>
          </a:xfrm>
          <a:prstGeom prst="rect">
            <a:avLst/>
          </a:prstGeom>
          <a:noFill/>
          <a:ln/>
        </p:spPr>
        <p:txBody>
          <a:bodyPr wrap="square" lIns="0" tIns="0" rIns="0" bIns="0" rtlCol="0" anchor="t"/>
          <a:lstStyle/>
          <a:p>
            <a:pPr defTabSz="1219170">
              <a:lnSpc>
                <a:spcPct val="115000"/>
              </a:lnSpc>
            </a:pPr>
            <a:r>
              <a:rPr lang="en-US" sz="1160" dirty="0">
                <a:solidFill>
                  <a:srgbClr val="B9B9B9"/>
                </a:solidFill>
                <a:latin typeface="Calibri" pitchFamily="34" charset="0"/>
                <a:ea typeface="Calibri" pitchFamily="34" charset="-122"/>
                <a:cs typeface="Calibri" pitchFamily="34" charset="-120"/>
              </a:rPr>
              <a:t>Security and governance guidance for generative AI workloads built on AWS.</a:t>
            </a:r>
            <a:endParaRPr lang="en-US" sz="1160" dirty="0">
              <a:solidFill>
                <a:prstClr val="black"/>
              </a:solidFill>
              <a:latin typeface="Calibri" panose="020F0502020204030204"/>
            </a:endParaRPr>
          </a:p>
        </p:txBody>
      </p:sp>
      <p:sp>
        <p:nvSpPr>
          <p:cNvPr id="34" name="Shape 32"/>
          <p:cNvSpPr/>
          <p:nvPr/>
        </p:nvSpPr>
        <p:spPr>
          <a:xfrm>
            <a:off x="8122920" y="3478784"/>
            <a:ext cx="3566160" cy="1247648"/>
          </a:xfrm>
          <a:prstGeom prst="rect">
            <a:avLst/>
          </a:prstGeom>
          <a:solidFill>
            <a:srgbClr val="242424"/>
          </a:solidFill>
          <a:ln/>
        </p:spPr>
        <p:txBody>
          <a:bodyPr/>
          <a:lstStyle/>
          <a:p>
            <a:pPr defTabSz="1219170"/>
            <a:endParaRPr lang="en-NZ" sz="2400">
              <a:solidFill>
                <a:prstClr val="black"/>
              </a:solidFill>
              <a:latin typeface="Calibri" panose="020F0502020204030204"/>
            </a:endParaRPr>
          </a:p>
        </p:txBody>
      </p:sp>
      <p:sp>
        <p:nvSpPr>
          <p:cNvPr id="35" name="Shape 33"/>
          <p:cNvSpPr/>
          <p:nvPr/>
        </p:nvSpPr>
        <p:spPr>
          <a:xfrm>
            <a:off x="8342376" y="3673856"/>
            <a:ext cx="121920" cy="121920"/>
          </a:xfrm>
          <a:prstGeom prst="rect">
            <a:avLst/>
          </a:prstGeom>
          <a:solidFill>
            <a:srgbClr val="E8451A"/>
          </a:solidFill>
          <a:ln/>
        </p:spPr>
        <p:txBody>
          <a:bodyPr/>
          <a:lstStyle/>
          <a:p>
            <a:pPr defTabSz="1219170"/>
            <a:endParaRPr lang="en-NZ" sz="2400">
              <a:solidFill>
                <a:prstClr val="black"/>
              </a:solidFill>
              <a:latin typeface="Calibri" panose="020F0502020204030204"/>
            </a:endParaRPr>
          </a:p>
        </p:txBody>
      </p:sp>
      <p:sp>
        <p:nvSpPr>
          <p:cNvPr id="36" name="Text 34"/>
          <p:cNvSpPr/>
          <p:nvPr/>
        </p:nvSpPr>
        <p:spPr>
          <a:xfrm>
            <a:off x="8610600" y="3576320"/>
            <a:ext cx="2834640" cy="414528"/>
          </a:xfrm>
          <a:prstGeom prst="rect">
            <a:avLst/>
          </a:prstGeom>
          <a:noFill/>
          <a:ln/>
        </p:spPr>
        <p:txBody>
          <a:bodyPr wrap="square" lIns="0" tIns="0" rIns="0" bIns="0" rtlCol="0" anchor="t"/>
          <a:lstStyle/>
          <a:p>
            <a:pPr defTabSz="1219170"/>
            <a:r>
              <a:rPr lang="en-US" sz="1533" b="1" dirty="0">
                <a:solidFill>
                  <a:srgbClr val="FFFFFF"/>
                </a:solidFill>
                <a:latin typeface="Calibri" pitchFamily="34" charset="0"/>
                <a:ea typeface="Calibri" pitchFamily="34" charset="-122"/>
                <a:cs typeface="Calibri" pitchFamily="34" charset="-120"/>
              </a:rPr>
              <a:t>Google Cloud AI/ML Security</a:t>
            </a:r>
            <a:endParaRPr lang="en-US" sz="1533" dirty="0">
              <a:solidFill>
                <a:prstClr val="black"/>
              </a:solidFill>
              <a:latin typeface="Calibri" panose="020F0502020204030204"/>
            </a:endParaRPr>
          </a:p>
        </p:txBody>
      </p:sp>
      <p:sp>
        <p:nvSpPr>
          <p:cNvPr id="37" name="Text 35"/>
          <p:cNvSpPr/>
          <p:nvPr/>
        </p:nvSpPr>
        <p:spPr>
          <a:xfrm>
            <a:off x="8342376" y="3966464"/>
            <a:ext cx="3127248" cy="243840"/>
          </a:xfrm>
          <a:prstGeom prst="rect">
            <a:avLst/>
          </a:prstGeom>
          <a:noFill/>
          <a:ln/>
        </p:spPr>
        <p:txBody>
          <a:bodyPr wrap="square" lIns="0" tIns="0" rIns="0" bIns="0" rtlCol="0" anchor="t"/>
          <a:lstStyle/>
          <a:p>
            <a:pPr defTabSz="1219170"/>
            <a:r>
              <a:rPr lang="en-US" sz="1067" b="1" kern="0" spc="67" dirty="0">
                <a:solidFill>
                  <a:srgbClr val="E8451A"/>
                </a:solidFill>
                <a:latin typeface="Calibri" pitchFamily="34" charset="0"/>
                <a:ea typeface="Calibri" pitchFamily="34" charset="-122"/>
                <a:cs typeface="Calibri" pitchFamily="34" charset="-120"/>
              </a:rPr>
              <a:t>Google Cloud</a:t>
            </a:r>
            <a:endParaRPr lang="en-US" sz="1067" dirty="0">
              <a:solidFill>
                <a:prstClr val="black"/>
              </a:solidFill>
              <a:latin typeface="Calibri" panose="020F0502020204030204"/>
            </a:endParaRPr>
          </a:p>
        </p:txBody>
      </p:sp>
      <p:sp>
        <p:nvSpPr>
          <p:cNvPr id="38" name="Text 36"/>
          <p:cNvSpPr/>
          <p:nvPr/>
        </p:nvSpPr>
        <p:spPr>
          <a:xfrm>
            <a:off x="8342376" y="4210304"/>
            <a:ext cx="3127248" cy="418592"/>
          </a:xfrm>
          <a:prstGeom prst="rect">
            <a:avLst/>
          </a:prstGeom>
          <a:noFill/>
          <a:ln/>
        </p:spPr>
        <p:txBody>
          <a:bodyPr wrap="square" lIns="0" tIns="0" rIns="0" bIns="0" rtlCol="0" anchor="t"/>
          <a:lstStyle/>
          <a:p>
            <a:pPr defTabSz="1219170">
              <a:lnSpc>
                <a:spcPct val="115000"/>
              </a:lnSpc>
            </a:pPr>
            <a:r>
              <a:rPr lang="en-US" sz="1160" dirty="0">
                <a:solidFill>
                  <a:srgbClr val="B9B9B9"/>
                </a:solidFill>
                <a:latin typeface="Calibri" pitchFamily="34" charset="0"/>
                <a:ea typeface="Calibri" pitchFamily="34" charset="-122"/>
                <a:cs typeface="Calibri" pitchFamily="34" charset="-120"/>
              </a:rPr>
              <a:t>Data governance, code integrity, and network controls for AI/ML workloads.</a:t>
            </a:r>
            <a:endParaRPr lang="en-US" sz="1160" dirty="0">
              <a:solidFill>
                <a:prstClr val="black"/>
              </a:solidFill>
              <a:latin typeface="Calibri" panose="020F0502020204030204"/>
            </a:endParaRPr>
          </a:p>
        </p:txBody>
      </p:sp>
      <p:sp>
        <p:nvSpPr>
          <p:cNvPr id="39" name="Shape 37"/>
          <p:cNvSpPr/>
          <p:nvPr/>
        </p:nvSpPr>
        <p:spPr>
          <a:xfrm>
            <a:off x="502920" y="4909312"/>
            <a:ext cx="3566160" cy="1247648"/>
          </a:xfrm>
          <a:prstGeom prst="rect">
            <a:avLst/>
          </a:prstGeom>
          <a:solidFill>
            <a:srgbClr val="242424"/>
          </a:solidFill>
          <a:ln/>
        </p:spPr>
        <p:txBody>
          <a:bodyPr/>
          <a:lstStyle/>
          <a:p>
            <a:pPr defTabSz="1219170"/>
            <a:endParaRPr lang="en-NZ" sz="2400">
              <a:solidFill>
                <a:prstClr val="black"/>
              </a:solidFill>
              <a:latin typeface="Calibri" panose="020F0502020204030204"/>
            </a:endParaRPr>
          </a:p>
        </p:txBody>
      </p:sp>
      <p:sp>
        <p:nvSpPr>
          <p:cNvPr id="40" name="Shape 38"/>
          <p:cNvSpPr/>
          <p:nvPr/>
        </p:nvSpPr>
        <p:spPr>
          <a:xfrm>
            <a:off x="722376" y="5104384"/>
            <a:ext cx="121920" cy="121920"/>
          </a:xfrm>
          <a:prstGeom prst="rect">
            <a:avLst/>
          </a:prstGeom>
          <a:solidFill>
            <a:srgbClr val="E8451A"/>
          </a:solidFill>
          <a:ln/>
        </p:spPr>
        <p:txBody>
          <a:bodyPr/>
          <a:lstStyle/>
          <a:p>
            <a:pPr defTabSz="1219170"/>
            <a:endParaRPr lang="en-NZ" sz="2400">
              <a:solidFill>
                <a:prstClr val="black"/>
              </a:solidFill>
              <a:latin typeface="Calibri" panose="020F0502020204030204"/>
            </a:endParaRPr>
          </a:p>
        </p:txBody>
      </p:sp>
      <p:sp>
        <p:nvSpPr>
          <p:cNvPr id="41" name="Text 39"/>
          <p:cNvSpPr/>
          <p:nvPr/>
        </p:nvSpPr>
        <p:spPr>
          <a:xfrm>
            <a:off x="990600" y="5006848"/>
            <a:ext cx="2834640" cy="414528"/>
          </a:xfrm>
          <a:prstGeom prst="rect">
            <a:avLst/>
          </a:prstGeom>
          <a:noFill/>
          <a:ln/>
        </p:spPr>
        <p:txBody>
          <a:bodyPr wrap="square" lIns="0" tIns="0" rIns="0" bIns="0" rtlCol="0" anchor="t"/>
          <a:lstStyle/>
          <a:p>
            <a:pPr defTabSz="1219170"/>
            <a:r>
              <a:rPr lang="en-US" sz="1533" b="1" dirty="0">
                <a:solidFill>
                  <a:srgbClr val="FFFFFF"/>
                </a:solidFill>
                <a:latin typeface="Calibri" pitchFamily="34" charset="0"/>
                <a:ea typeface="Calibri" pitchFamily="34" charset="-122"/>
                <a:cs typeface="Calibri" pitchFamily="34" charset="-120"/>
              </a:rPr>
              <a:t>ISO/IEC 42001</a:t>
            </a:r>
            <a:endParaRPr lang="en-US" sz="1533" dirty="0">
              <a:solidFill>
                <a:prstClr val="black"/>
              </a:solidFill>
              <a:latin typeface="Calibri" panose="020F0502020204030204"/>
            </a:endParaRPr>
          </a:p>
        </p:txBody>
      </p:sp>
      <p:sp>
        <p:nvSpPr>
          <p:cNvPr id="42" name="Text 40"/>
          <p:cNvSpPr/>
          <p:nvPr/>
        </p:nvSpPr>
        <p:spPr>
          <a:xfrm>
            <a:off x="722376" y="5396992"/>
            <a:ext cx="3127248" cy="243840"/>
          </a:xfrm>
          <a:prstGeom prst="rect">
            <a:avLst/>
          </a:prstGeom>
          <a:noFill/>
          <a:ln/>
        </p:spPr>
        <p:txBody>
          <a:bodyPr wrap="square" lIns="0" tIns="0" rIns="0" bIns="0" rtlCol="0" anchor="t"/>
          <a:lstStyle/>
          <a:p>
            <a:pPr defTabSz="1219170"/>
            <a:r>
              <a:rPr lang="en-US" sz="1067" b="1" kern="0" spc="67" dirty="0">
                <a:solidFill>
                  <a:srgbClr val="E8451A"/>
                </a:solidFill>
                <a:latin typeface="Calibri" pitchFamily="34" charset="0"/>
                <a:ea typeface="Calibri" pitchFamily="34" charset="-122"/>
                <a:cs typeface="Calibri" pitchFamily="34" charset="-120"/>
              </a:rPr>
              <a:t>ISO · Global</a:t>
            </a:r>
            <a:endParaRPr lang="en-US" sz="1067" dirty="0">
              <a:solidFill>
                <a:prstClr val="black"/>
              </a:solidFill>
              <a:latin typeface="Calibri" panose="020F0502020204030204"/>
            </a:endParaRPr>
          </a:p>
        </p:txBody>
      </p:sp>
      <p:sp>
        <p:nvSpPr>
          <p:cNvPr id="43" name="Text 41"/>
          <p:cNvSpPr/>
          <p:nvPr/>
        </p:nvSpPr>
        <p:spPr>
          <a:xfrm>
            <a:off x="722376" y="5640832"/>
            <a:ext cx="3127248" cy="418592"/>
          </a:xfrm>
          <a:prstGeom prst="rect">
            <a:avLst/>
          </a:prstGeom>
          <a:noFill/>
          <a:ln/>
        </p:spPr>
        <p:txBody>
          <a:bodyPr wrap="square" lIns="0" tIns="0" rIns="0" bIns="0" rtlCol="0" anchor="t"/>
          <a:lstStyle/>
          <a:p>
            <a:pPr defTabSz="1219170">
              <a:lnSpc>
                <a:spcPct val="115000"/>
              </a:lnSpc>
            </a:pPr>
            <a:r>
              <a:rPr lang="en-US" sz="1160" dirty="0">
                <a:solidFill>
                  <a:srgbClr val="B9B9B9"/>
                </a:solidFill>
                <a:latin typeface="Calibri" pitchFamily="34" charset="0"/>
                <a:ea typeface="Calibri" pitchFamily="34" charset="-122"/>
                <a:cs typeface="Calibri" pitchFamily="34" charset="-120"/>
              </a:rPr>
              <a:t>The first certifiable AI management system standard — built to sit next to ISO 27001.</a:t>
            </a:r>
            <a:endParaRPr lang="en-US" sz="1160" dirty="0">
              <a:solidFill>
                <a:prstClr val="black"/>
              </a:solidFill>
              <a:latin typeface="Calibri" panose="020F0502020204030204"/>
            </a:endParaRPr>
          </a:p>
        </p:txBody>
      </p:sp>
      <p:sp>
        <p:nvSpPr>
          <p:cNvPr id="44" name="Shape 42"/>
          <p:cNvSpPr/>
          <p:nvPr/>
        </p:nvSpPr>
        <p:spPr>
          <a:xfrm>
            <a:off x="4312920" y="4909312"/>
            <a:ext cx="3566160" cy="1247648"/>
          </a:xfrm>
          <a:prstGeom prst="rect">
            <a:avLst/>
          </a:prstGeom>
          <a:solidFill>
            <a:srgbClr val="242424"/>
          </a:solidFill>
          <a:ln/>
        </p:spPr>
        <p:txBody>
          <a:bodyPr/>
          <a:lstStyle/>
          <a:p>
            <a:pPr defTabSz="1219170"/>
            <a:endParaRPr lang="en-NZ" sz="2400">
              <a:solidFill>
                <a:prstClr val="black"/>
              </a:solidFill>
              <a:latin typeface="Calibri" panose="020F0502020204030204"/>
            </a:endParaRPr>
          </a:p>
        </p:txBody>
      </p:sp>
      <p:sp>
        <p:nvSpPr>
          <p:cNvPr id="45" name="Shape 43"/>
          <p:cNvSpPr/>
          <p:nvPr/>
        </p:nvSpPr>
        <p:spPr>
          <a:xfrm>
            <a:off x="4532376" y="5104384"/>
            <a:ext cx="121920" cy="121920"/>
          </a:xfrm>
          <a:prstGeom prst="rect">
            <a:avLst/>
          </a:prstGeom>
          <a:solidFill>
            <a:srgbClr val="E8451A"/>
          </a:solidFill>
          <a:ln/>
        </p:spPr>
        <p:txBody>
          <a:bodyPr/>
          <a:lstStyle/>
          <a:p>
            <a:pPr defTabSz="1219170"/>
            <a:endParaRPr lang="en-NZ" sz="2400">
              <a:solidFill>
                <a:prstClr val="black"/>
              </a:solidFill>
              <a:latin typeface="Calibri" panose="020F0502020204030204"/>
            </a:endParaRPr>
          </a:p>
        </p:txBody>
      </p:sp>
      <p:sp>
        <p:nvSpPr>
          <p:cNvPr id="46" name="Text 44"/>
          <p:cNvSpPr/>
          <p:nvPr/>
        </p:nvSpPr>
        <p:spPr>
          <a:xfrm>
            <a:off x="4800600" y="5006848"/>
            <a:ext cx="2834640" cy="414528"/>
          </a:xfrm>
          <a:prstGeom prst="rect">
            <a:avLst/>
          </a:prstGeom>
          <a:noFill/>
          <a:ln/>
        </p:spPr>
        <p:txBody>
          <a:bodyPr wrap="square" lIns="0" tIns="0" rIns="0" bIns="0" rtlCol="0" anchor="t"/>
          <a:lstStyle/>
          <a:p>
            <a:pPr defTabSz="1219170"/>
            <a:r>
              <a:rPr lang="en-US" sz="1533" b="1" dirty="0">
                <a:solidFill>
                  <a:srgbClr val="FFFFFF"/>
                </a:solidFill>
                <a:latin typeface="Calibri" pitchFamily="34" charset="0"/>
                <a:ea typeface="Calibri" pitchFamily="34" charset="-122"/>
                <a:cs typeface="Calibri" pitchFamily="34" charset="-120"/>
              </a:rPr>
              <a:t>EU AI Act</a:t>
            </a:r>
            <a:endParaRPr lang="en-US" sz="1533" dirty="0">
              <a:solidFill>
                <a:prstClr val="black"/>
              </a:solidFill>
              <a:latin typeface="Calibri" panose="020F0502020204030204"/>
            </a:endParaRPr>
          </a:p>
        </p:txBody>
      </p:sp>
      <p:sp>
        <p:nvSpPr>
          <p:cNvPr id="47" name="Text 45"/>
          <p:cNvSpPr/>
          <p:nvPr/>
        </p:nvSpPr>
        <p:spPr>
          <a:xfrm>
            <a:off x="4532376" y="5396992"/>
            <a:ext cx="3127248" cy="243840"/>
          </a:xfrm>
          <a:prstGeom prst="rect">
            <a:avLst/>
          </a:prstGeom>
          <a:noFill/>
          <a:ln/>
        </p:spPr>
        <p:txBody>
          <a:bodyPr wrap="square" lIns="0" tIns="0" rIns="0" bIns="0" rtlCol="0" anchor="t"/>
          <a:lstStyle/>
          <a:p>
            <a:pPr defTabSz="1219170"/>
            <a:r>
              <a:rPr lang="en-US" sz="1067" b="1" kern="0" spc="67" dirty="0">
                <a:solidFill>
                  <a:srgbClr val="E8451A"/>
                </a:solidFill>
                <a:latin typeface="Calibri" pitchFamily="34" charset="0"/>
                <a:ea typeface="Calibri" pitchFamily="34" charset="-122"/>
                <a:cs typeface="Calibri" pitchFamily="34" charset="-120"/>
              </a:rPr>
              <a:t>EU · Regulation</a:t>
            </a:r>
            <a:endParaRPr lang="en-US" sz="1067" dirty="0">
              <a:solidFill>
                <a:prstClr val="black"/>
              </a:solidFill>
              <a:latin typeface="Calibri" panose="020F0502020204030204"/>
            </a:endParaRPr>
          </a:p>
        </p:txBody>
      </p:sp>
      <p:sp>
        <p:nvSpPr>
          <p:cNvPr id="48" name="Text 46"/>
          <p:cNvSpPr/>
          <p:nvPr/>
        </p:nvSpPr>
        <p:spPr>
          <a:xfrm>
            <a:off x="4532376" y="5640832"/>
            <a:ext cx="3127248" cy="418592"/>
          </a:xfrm>
          <a:prstGeom prst="rect">
            <a:avLst/>
          </a:prstGeom>
          <a:noFill/>
          <a:ln/>
        </p:spPr>
        <p:txBody>
          <a:bodyPr wrap="square" lIns="0" tIns="0" rIns="0" bIns="0" rtlCol="0" anchor="t"/>
          <a:lstStyle/>
          <a:p>
            <a:pPr defTabSz="1219170">
              <a:lnSpc>
                <a:spcPct val="115000"/>
              </a:lnSpc>
            </a:pPr>
            <a:r>
              <a:rPr lang="en-US" sz="1160" dirty="0">
                <a:solidFill>
                  <a:srgbClr val="B9B9B9"/>
                </a:solidFill>
                <a:latin typeface="Calibri" pitchFamily="34" charset="0"/>
                <a:ea typeface="Calibri" pitchFamily="34" charset="-122"/>
                <a:cs typeface="Calibri" pitchFamily="34" charset="-120"/>
              </a:rPr>
              <a:t>Not a framework — it’s law. High-risk obligations bind fully from August 2026.</a:t>
            </a:r>
            <a:endParaRPr lang="en-US" sz="1160" dirty="0">
              <a:solidFill>
                <a:prstClr val="black"/>
              </a:solidFill>
              <a:latin typeface="Calibri" panose="020F0502020204030204"/>
            </a:endParaRPr>
          </a:p>
        </p:txBody>
      </p:sp>
      <p:sp>
        <p:nvSpPr>
          <p:cNvPr id="49" name="Shape 47"/>
          <p:cNvSpPr/>
          <p:nvPr/>
        </p:nvSpPr>
        <p:spPr>
          <a:xfrm>
            <a:off x="8122920" y="4909312"/>
            <a:ext cx="3566160" cy="1247648"/>
          </a:xfrm>
          <a:prstGeom prst="rect">
            <a:avLst/>
          </a:prstGeom>
          <a:solidFill>
            <a:srgbClr val="242424"/>
          </a:solidFill>
          <a:ln/>
        </p:spPr>
        <p:txBody>
          <a:bodyPr/>
          <a:lstStyle/>
          <a:p>
            <a:pPr defTabSz="1219170"/>
            <a:endParaRPr lang="en-NZ" sz="2400">
              <a:solidFill>
                <a:prstClr val="black"/>
              </a:solidFill>
              <a:latin typeface="Calibri" panose="020F0502020204030204"/>
            </a:endParaRPr>
          </a:p>
        </p:txBody>
      </p:sp>
      <p:sp>
        <p:nvSpPr>
          <p:cNvPr id="50" name="Shape 48"/>
          <p:cNvSpPr/>
          <p:nvPr/>
        </p:nvSpPr>
        <p:spPr>
          <a:xfrm>
            <a:off x="8342376" y="5104384"/>
            <a:ext cx="121920" cy="121920"/>
          </a:xfrm>
          <a:prstGeom prst="rect">
            <a:avLst/>
          </a:prstGeom>
          <a:solidFill>
            <a:srgbClr val="E8451A"/>
          </a:solidFill>
          <a:ln/>
        </p:spPr>
        <p:txBody>
          <a:bodyPr/>
          <a:lstStyle/>
          <a:p>
            <a:pPr defTabSz="1219170"/>
            <a:endParaRPr lang="en-NZ" sz="2400">
              <a:solidFill>
                <a:prstClr val="black"/>
              </a:solidFill>
              <a:latin typeface="Calibri" panose="020F0502020204030204"/>
            </a:endParaRPr>
          </a:p>
        </p:txBody>
      </p:sp>
      <p:sp>
        <p:nvSpPr>
          <p:cNvPr id="51" name="Text 49"/>
          <p:cNvSpPr/>
          <p:nvPr/>
        </p:nvSpPr>
        <p:spPr>
          <a:xfrm>
            <a:off x="8610600" y="5006848"/>
            <a:ext cx="2834640" cy="414528"/>
          </a:xfrm>
          <a:prstGeom prst="rect">
            <a:avLst/>
          </a:prstGeom>
          <a:noFill/>
          <a:ln/>
        </p:spPr>
        <p:txBody>
          <a:bodyPr wrap="square" lIns="0" tIns="0" rIns="0" bIns="0" rtlCol="0" anchor="t"/>
          <a:lstStyle/>
          <a:p>
            <a:pPr defTabSz="1219170"/>
            <a:r>
              <a:rPr lang="en-US" sz="1533" b="1" dirty="0">
                <a:solidFill>
                  <a:srgbClr val="FFFFFF"/>
                </a:solidFill>
                <a:latin typeface="Calibri" pitchFamily="34" charset="0"/>
                <a:ea typeface="Calibri" pitchFamily="34" charset="-122"/>
                <a:cs typeface="Calibri" pitchFamily="34" charset="-120"/>
              </a:rPr>
              <a:t>MITRE ATLAS</a:t>
            </a:r>
            <a:endParaRPr lang="en-US" sz="1533" dirty="0">
              <a:solidFill>
                <a:prstClr val="black"/>
              </a:solidFill>
              <a:latin typeface="Calibri" panose="020F0502020204030204"/>
            </a:endParaRPr>
          </a:p>
        </p:txBody>
      </p:sp>
      <p:sp>
        <p:nvSpPr>
          <p:cNvPr id="52" name="Text 50"/>
          <p:cNvSpPr/>
          <p:nvPr/>
        </p:nvSpPr>
        <p:spPr>
          <a:xfrm>
            <a:off x="8342376" y="5396992"/>
            <a:ext cx="3127248" cy="243840"/>
          </a:xfrm>
          <a:prstGeom prst="rect">
            <a:avLst/>
          </a:prstGeom>
          <a:noFill/>
          <a:ln/>
        </p:spPr>
        <p:txBody>
          <a:bodyPr wrap="square" lIns="0" tIns="0" rIns="0" bIns="0" rtlCol="0" anchor="t"/>
          <a:lstStyle/>
          <a:p>
            <a:pPr defTabSz="1219170"/>
            <a:r>
              <a:rPr lang="en-US" sz="1067" b="1" kern="0" spc="67" dirty="0">
                <a:solidFill>
                  <a:srgbClr val="E8451A"/>
                </a:solidFill>
                <a:latin typeface="Calibri" pitchFamily="34" charset="0"/>
                <a:ea typeface="Calibri" pitchFamily="34" charset="-122"/>
                <a:cs typeface="Calibri" pitchFamily="34" charset="-120"/>
              </a:rPr>
              <a:t>US · MITRE</a:t>
            </a:r>
            <a:endParaRPr lang="en-US" sz="1067" dirty="0">
              <a:solidFill>
                <a:prstClr val="black"/>
              </a:solidFill>
              <a:latin typeface="Calibri" panose="020F0502020204030204"/>
            </a:endParaRPr>
          </a:p>
        </p:txBody>
      </p:sp>
      <p:sp>
        <p:nvSpPr>
          <p:cNvPr id="53" name="Text 51"/>
          <p:cNvSpPr/>
          <p:nvPr/>
        </p:nvSpPr>
        <p:spPr>
          <a:xfrm>
            <a:off x="8342376" y="5640832"/>
            <a:ext cx="3127248" cy="418592"/>
          </a:xfrm>
          <a:prstGeom prst="rect">
            <a:avLst/>
          </a:prstGeom>
          <a:noFill/>
          <a:ln/>
        </p:spPr>
        <p:txBody>
          <a:bodyPr wrap="square" lIns="0" tIns="0" rIns="0" bIns="0" rtlCol="0" anchor="t"/>
          <a:lstStyle/>
          <a:p>
            <a:pPr defTabSz="1219170">
              <a:lnSpc>
                <a:spcPct val="115000"/>
              </a:lnSpc>
            </a:pPr>
            <a:r>
              <a:rPr lang="en-US" sz="1160" dirty="0">
                <a:solidFill>
                  <a:srgbClr val="B9B9B9"/>
                </a:solidFill>
                <a:latin typeface="Calibri" pitchFamily="34" charset="0"/>
                <a:ea typeface="Calibri" pitchFamily="34" charset="-122"/>
                <a:cs typeface="Calibri" pitchFamily="34" charset="-120"/>
              </a:rPr>
              <a:t>Maps real attack techniques against AI systems. Pairs with OWASP for threat modelling.</a:t>
            </a:r>
            <a:endParaRPr lang="en-US" sz="1160" dirty="0">
              <a:solidFill>
                <a:prstClr val="black"/>
              </a:solidFill>
              <a:latin typeface="Calibri" panose="020F0502020204030204"/>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9F9E406-9670-F56F-DCF1-697900853AB1}"/>
              </a:ext>
            </a:extLst>
          </p:cNvPr>
          <p:cNvPicPr>
            <a:picLocks noChangeAspect="1"/>
          </p:cNvPicPr>
          <p:nvPr/>
        </p:nvPicPr>
        <p:blipFill>
          <a:blip r:embed="rId3"/>
          <a:stretch>
            <a:fillRect/>
          </a:stretch>
        </p:blipFill>
        <p:spPr>
          <a:xfrm>
            <a:off x="0" y="277750"/>
            <a:ext cx="12413510" cy="6302499"/>
          </a:xfrm>
          <a:prstGeom prst="rect">
            <a:avLst/>
          </a:prstGeom>
        </p:spPr>
      </p:pic>
    </p:spTree>
    <p:extLst>
      <p:ext uri="{BB962C8B-B14F-4D97-AF65-F5344CB8AC3E}">
        <p14:creationId xmlns:p14="http://schemas.microsoft.com/office/powerpoint/2010/main" val="9318906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1A1A1A"/>
        </a:solidFill>
        <a:effectLst/>
      </p:bgPr>
    </p:bg>
    <p:spTree>
      <p:nvGrpSpPr>
        <p:cNvPr id="1" name=""/>
        <p:cNvGrpSpPr/>
        <p:nvPr/>
      </p:nvGrpSpPr>
      <p:grpSpPr>
        <a:xfrm>
          <a:off x="0" y="0"/>
          <a:ext cx="0" cy="0"/>
          <a:chOff x="0" y="0"/>
          <a:chExt cx="0" cy="0"/>
        </a:xfrm>
      </p:grpSpPr>
      <p:sp>
        <p:nvSpPr>
          <p:cNvPr id="2" name="Shape 0"/>
          <p:cNvSpPr/>
          <p:nvPr/>
        </p:nvSpPr>
        <p:spPr>
          <a:xfrm>
            <a:off x="0" y="0"/>
            <a:ext cx="274320" cy="6858000"/>
          </a:xfrm>
          <a:prstGeom prst="rect">
            <a:avLst/>
          </a:prstGeom>
          <a:solidFill>
            <a:srgbClr val="E8451A"/>
          </a:solidFill>
          <a:ln/>
        </p:spPr>
        <p:txBody>
          <a:bodyPr/>
          <a:lstStyle/>
          <a:p>
            <a:pPr defTabSz="1219170"/>
            <a:endParaRPr lang="en-NZ" sz="2400">
              <a:solidFill>
                <a:prstClr val="black"/>
              </a:solidFill>
              <a:latin typeface="Calibri" panose="020F0502020204030204"/>
            </a:endParaRPr>
          </a:p>
        </p:txBody>
      </p:sp>
      <p:sp>
        <p:nvSpPr>
          <p:cNvPr id="3" name="Shape 1"/>
          <p:cNvSpPr/>
          <p:nvPr/>
        </p:nvSpPr>
        <p:spPr>
          <a:xfrm>
            <a:off x="0" y="6400800"/>
            <a:ext cx="12192000" cy="457200"/>
          </a:xfrm>
          <a:prstGeom prst="rect">
            <a:avLst/>
          </a:prstGeom>
          <a:solidFill>
            <a:srgbClr val="E8451A"/>
          </a:solidFill>
          <a:ln/>
        </p:spPr>
        <p:txBody>
          <a:bodyPr/>
          <a:lstStyle/>
          <a:p>
            <a:pPr defTabSz="1219170"/>
            <a:endParaRPr lang="en-NZ" sz="2400">
              <a:solidFill>
                <a:prstClr val="black"/>
              </a:solidFill>
              <a:latin typeface="Calibri" panose="020F0502020204030204"/>
            </a:endParaRPr>
          </a:p>
        </p:txBody>
      </p:sp>
      <p:sp>
        <p:nvSpPr>
          <p:cNvPr id="6" name="Text 4"/>
          <p:cNvSpPr/>
          <p:nvPr/>
        </p:nvSpPr>
        <p:spPr>
          <a:xfrm>
            <a:off x="502920" y="268224"/>
            <a:ext cx="3657600" cy="390144"/>
          </a:xfrm>
          <a:prstGeom prst="rect">
            <a:avLst/>
          </a:prstGeom>
          <a:noFill/>
          <a:ln/>
        </p:spPr>
        <p:txBody>
          <a:bodyPr wrap="square" lIns="0" tIns="0" rIns="0" bIns="0" rtlCol="0" anchor="ctr"/>
          <a:lstStyle/>
          <a:p>
            <a:pPr defTabSz="1219170"/>
            <a:r>
              <a:rPr lang="en-US" sz="1733" b="1" dirty="0">
                <a:solidFill>
                  <a:srgbClr val="FFFFFF"/>
                </a:solidFill>
                <a:latin typeface="Calibri" pitchFamily="34" charset="0"/>
                <a:ea typeface="Calibri" pitchFamily="34" charset="-122"/>
                <a:cs typeface="Calibri" pitchFamily="34" charset="-120"/>
              </a:rPr>
              <a:t>speculo</a:t>
            </a:r>
            <a:endParaRPr lang="en-US" sz="1733" dirty="0">
              <a:solidFill>
                <a:prstClr val="black"/>
              </a:solidFill>
              <a:latin typeface="Calibri" panose="020F0502020204030204"/>
            </a:endParaRPr>
          </a:p>
        </p:txBody>
      </p:sp>
      <p:sp>
        <p:nvSpPr>
          <p:cNvPr id="7" name="Text 5"/>
          <p:cNvSpPr/>
          <p:nvPr/>
        </p:nvSpPr>
        <p:spPr>
          <a:xfrm>
            <a:off x="502920" y="755904"/>
            <a:ext cx="11216640" cy="341376"/>
          </a:xfrm>
          <a:prstGeom prst="rect">
            <a:avLst/>
          </a:prstGeom>
          <a:noFill/>
          <a:ln/>
        </p:spPr>
        <p:txBody>
          <a:bodyPr wrap="square" lIns="0" tIns="0" rIns="0" bIns="0" rtlCol="0" anchor="ctr"/>
          <a:lstStyle/>
          <a:p>
            <a:pPr defTabSz="1219170"/>
            <a:r>
              <a:rPr lang="en-US" sz="1467" b="1" kern="0" spc="267" dirty="0">
                <a:solidFill>
                  <a:srgbClr val="E8451A"/>
                </a:solidFill>
                <a:latin typeface="Calibri" pitchFamily="34" charset="0"/>
                <a:ea typeface="Calibri" pitchFamily="34" charset="-122"/>
                <a:cs typeface="Calibri" pitchFamily="34" charset="-120"/>
              </a:rPr>
              <a:t>WHERE TO ACTUALLY START</a:t>
            </a:r>
            <a:endParaRPr lang="en-US" sz="1467" dirty="0">
              <a:solidFill>
                <a:prstClr val="black"/>
              </a:solidFill>
              <a:latin typeface="Calibri" panose="020F0502020204030204"/>
            </a:endParaRPr>
          </a:p>
        </p:txBody>
      </p:sp>
      <p:sp>
        <p:nvSpPr>
          <p:cNvPr id="9" name="Shape 7"/>
          <p:cNvSpPr/>
          <p:nvPr/>
        </p:nvSpPr>
        <p:spPr>
          <a:xfrm>
            <a:off x="502921" y="2048256"/>
            <a:ext cx="5452263" cy="1280160"/>
          </a:xfrm>
          <a:prstGeom prst="rect">
            <a:avLst/>
          </a:prstGeom>
          <a:solidFill>
            <a:srgbClr val="242424"/>
          </a:solidFill>
          <a:ln/>
        </p:spPr>
        <p:txBody>
          <a:bodyPr/>
          <a:lstStyle/>
          <a:p>
            <a:pPr defTabSz="1219170"/>
            <a:endParaRPr lang="en-NZ" sz="2400">
              <a:solidFill>
                <a:prstClr val="black"/>
              </a:solidFill>
              <a:latin typeface="Calibri" panose="020F0502020204030204"/>
            </a:endParaRPr>
          </a:p>
        </p:txBody>
      </p:sp>
      <p:sp>
        <p:nvSpPr>
          <p:cNvPr id="10" name="Shape 8"/>
          <p:cNvSpPr/>
          <p:nvPr/>
        </p:nvSpPr>
        <p:spPr>
          <a:xfrm>
            <a:off x="844296" y="2267712"/>
            <a:ext cx="158496" cy="158496"/>
          </a:xfrm>
          <a:prstGeom prst="rect">
            <a:avLst/>
          </a:prstGeom>
          <a:solidFill>
            <a:srgbClr val="E8451A"/>
          </a:solidFill>
          <a:ln/>
        </p:spPr>
        <p:txBody>
          <a:bodyPr/>
          <a:lstStyle/>
          <a:p>
            <a:pPr defTabSz="1219170"/>
            <a:endParaRPr lang="en-NZ" sz="2400">
              <a:solidFill>
                <a:prstClr val="black"/>
              </a:solidFill>
              <a:latin typeface="Calibri" panose="020F0502020204030204"/>
            </a:endParaRPr>
          </a:p>
        </p:txBody>
      </p:sp>
      <p:sp>
        <p:nvSpPr>
          <p:cNvPr id="11" name="Text 9"/>
          <p:cNvSpPr/>
          <p:nvPr/>
        </p:nvSpPr>
        <p:spPr>
          <a:xfrm>
            <a:off x="1173481" y="2194560"/>
            <a:ext cx="4415943" cy="438912"/>
          </a:xfrm>
          <a:prstGeom prst="rect">
            <a:avLst/>
          </a:prstGeom>
          <a:noFill/>
          <a:ln/>
        </p:spPr>
        <p:txBody>
          <a:bodyPr wrap="square" lIns="0" tIns="0" rIns="0" bIns="0" rtlCol="0" anchor="t"/>
          <a:lstStyle/>
          <a:p>
            <a:pPr defTabSz="1219170"/>
            <a:r>
              <a:rPr lang="en-US" sz="1867" b="1" dirty="0">
                <a:solidFill>
                  <a:srgbClr val="FFFFFF"/>
                </a:solidFill>
                <a:latin typeface="Calibri" pitchFamily="34" charset="0"/>
                <a:ea typeface="Calibri" pitchFamily="34" charset="-122"/>
                <a:cs typeface="Calibri" pitchFamily="34" charset="-120"/>
              </a:rPr>
              <a:t>Governance first — NIST AI RMF</a:t>
            </a:r>
            <a:endParaRPr lang="en-US" sz="1867" dirty="0">
              <a:solidFill>
                <a:prstClr val="black"/>
              </a:solidFill>
              <a:latin typeface="Calibri" panose="020F0502020204030204"/>
            </a:endParaRPr>
          </a:p>
        </p:txBody>
      </p:sp>
      <p:sp>
        <p:nvSpPr>
          <p:cNvPr id="12" name="Text 10"/>
          <p:cNvSpPr/>
          <p:nvPr/>
        </p:nvSpPr>
        <p:spPr>
          <a:xfrm>
            <a:off x="844297" y="2633472"/>
            <a:ext cx="4769511" cy="609600"/>
          </a:xfrm>
          <a:prstGeom prst="rect">
            <a:avLst/>
          </a:prstGeom>
          <a:noFill/>
          <a:ln/>
        </p:spPr>
        <p:txBody>
          <a:bodyPr wrap="square" lIns="0" tIns="0" rIns="0" bIns="0" rtlCol="0" anchor="t"/>
          <a:lstStyle/>
          <a:p>
            <a:pPr defTabSz="1219170">
              <a:lnSpc>
                <a:spcPct val="118000"/>
              </a:lnSpc>
            </a:pPr>
            <a:r>
              <a:rPr lang="en-US" sz="1467" dirty="0">
                <a:solidFill>
                  <a:srgbClr val="B9B9B9"/>
                </a:solidFill>
                <a:latin typeface="Calibri" pitchFamily="34" charset="0"/>
                <a:ea typeface="Calibri" pitchFamily="34" charset="-122"/>
                <a:cs typeface="Calibri" pitchFamily="34" charset="-120"/>
              </a:rPr>
              <a:t>Sets how you identify, measure, and manage AI risk across the organisation.</a:t>
            </a:r>
            <a:endParaRPr lang="en-US" sz="1467" dirty="0">
              <a:solidFill>
                <a:prstClr val="black"/>
              </a:solidFill>
              <a:latin typeface="Calibri" panose="020F0502020204030204"/>
            </a:endParaRPr>
          </a:p>
        </p:txBody>
      </p:sp>
      <p:sp>
        <p:nvSpPr>
          <p:cNvPr id="13" name="Shape 11"/>
          <p:cNvSpPr/>
          <p:nvPr/>
        </p:nvSpPr>
        <p:spPr>
          <a:xfrm>
            <a:off x="6229503" y="2048256"/>
            <a:ext cx="5452263" cy="1280160"/>
          </a:xfrm>
          <a:prstGeom prst="rect">
            <a:avLst/>
          </a:prstGeom>
          <a:solidFill>
            <a:srgbClr val="242424"/>
          </a:solidFill>
          <a:ln/>
        </p:spPr>
        <p:txBody>
          <a:bodyPr/>
          <a:lstStyle/>
          <a:p>
            <a:pPr defTabSz="1219170"/>
            <a:endParaRPr lang="en-NZ" sz="2400">
              <a:solidFill>
                <a:prstClr val="black"/>
              </a:solidFill>
              <a:latin typeface="Calibri" panose="020F0502020204030204"/>
            </a:endParaRPr>
          </a:p>
        </p:txBody>
      </p:sp>
      <p:sp>
        <p:nvSpPr>
          <p:cNvPr id="14" name="Shape 12"/>
          <p:cNvSpPr/>
          <p:nvPr/>
        </p:nvSpPr>
        <p:spPr>
          <a:xfrm>
            <a:off x="6570879" y="2267712"/>
            <a:ext cx="158496" cy="158496"/>
          </a:xfrm>
          <a:prstGeom prst="rect">
            <a:avLst/>
          </a:prstGeom>
          <a:solidFill>
            <a:srgbClr val="E8451A"/>
          </a:solidFill>
          <a:ln/>
        </p:spPr>
        <p:txBody>
          <a:bodyPr/>
          <a:lstStyle/>
          <a:p>
            <a:pPr defTabSz="1219170"/>
            <a:endParaRPr lang="en-NZ" sz="2400">
              <a:solidFill>
                <a:prstClr val="black"/>
              </a:solidFill>
              <a:latin typeface="Calibri" panose="020F0502020204030204"/>
            </a:endParaRPr>
          </a:p>
        </p:txBody>
      </p:sp>
      <p:sp>
        <p:nvSpPr>
          <p:cNvPr id="15" name="Text 13"/>
          <p:cNvSpPr/>
          <p:nvPr/>
        </p:nvSpPr>
        <p:spPr>
          <a:xfrm>
            <a:off x="6900063" y="2194560"/>
            <a:ext cx="4415943" cy="438912"/>
          </a:xfrm>
          <a:prstGeom prst="rect">
            <a:avLst/>
          </a:prstGeom>
          <a:noFill/>
          <a:ln/>
        </p:spPr>
        <p:txBody>
          <a:bodyPr wrap="square" lIns="0" tIns="0" rIns="0" bIns="0" rtlCol="0" anchor="t"/>
          <a:lstStyle/>
          <a:p>
            <a:pPr defTabSz="1219170"/>
            <a:r>
              <a:rPr lang="en-US" sz="1867" b="1" dirty="0">
                <a:solidFill>
                  <a:srgbClr val="FFFFFF"/>
                </a:solidFill>
                <a:latin typeface="Calibri" pitchFamily="34" charset="0"/>
                <a:ea typeface="Calibri" pitchFamily="34" charset="-122"/>
                <a:cs typeface="Calibri" pitchFamily="34" charset="-120"/>
              </a:rPr>
              <a:t>Threats second — OWASP LLM Top 10</a:t>
            </a:r>
            <a:endParaRPr lang="en-US" sz="1867" dirty="0">
              <a:solidFill>
                <a:prstClr val="black"/>
              </a:solidFill>
              <a:latin typeface="Calibri" panose="020F0502020204030204"/>
            </a:endParaRPr>
          </a:p>
        </p:txBody>
      </p:sp>
      <p:sp>
        <p:nvSpPr>
          <p:cNvPr id="16" name="Text 14"/>
          <p:cNvSpPr/>
          <p:nvPr/>
        </p:nvSpPr>
        <p:spPr>
          <a:xfrm>
            <a:off x="6570879" y="2633472"/>
            <a:ext cx="4769511" cy="609600"/>
          </a:xfrm>
          <a:prstGeom prst="rect">
            <a:avLst/>
          </a:prstGeom>
          <a:noFill/>
          <a:ln/>
        </p:spPr>
        <p:txBody>
          <a:bodyPr wrap="square" lIns="0" tIns="0" rIns="0" bIns="0" rtlCol="0" anchor="t"/>
          <a:lstStyle/>
          <a:p>
            <a:pPr defTabSz="1219170">
              <a:lnSpc>
                <a:spcPct val="118000"/>
              </a:lnSpc>
            </a:pPr>
            <a:r>
              <a:rPr lang="en-US" sz="1467" dirty="0">
                <a:solidFill>
                  <a:srgbClr val="B9B9B9"/>
                </a:solidFill>
                <a:latin typeface="Calibri" pitchFamily="34" charset="0"/>
                <a:ea typeface="Calibri" pitchFamily="34" charset="-122"/>
                <a:cs typeface="Calibri" pitchFamily="34" charset="-120"/>
              </a:rPr>
              <a:t>Names the failure modes specific to LLMs — prompt injection to data leakage.</a:t>
            </a:r>
            <a:endParaRPr lang="en-US" sz="1467" dirty="0">
              <a:solidFill>
                <a:prstClr val="black"/>
              </a:solidFill>
              <a:latin typeface="Calibri" panose="020F0502020204030204"/>
            </a:endParaRPr>
          </a:p>
        </p:txBody>
      </p:sp>
      <p:sp>
        <p:nvSpPr>
          <p:cNvPr id="17" name="Shape 15"/>
          <p:cNvSpPr/>
          <p:nvPr/>
        </p:nvSpPr>
        <p:spPr>
          <a:xfrm>
            <a:off x="502921" y="3511296"/>
            <a:ext cx="5452263" cy="1219200"/>
          </a:xfrm>
          <a:prstGeom prst="rect">
            <a:avLst/>
          </a:prstGeom>
          <a:solidFill>
            <a:srgbClr val="242424"/>
          </a:solidFill>
          <a:ln/>
        </p:spPr>
        <p:txBody>
          <a:bodyPr/>
          <a:lstStyle/>
          <a:p>
            <a:pPr defTabSz="1219170"/>
            <a:endParaRPr lang="en-NZ" sz="2400">
              <a:solidFill>
                <a:prstClr val="black"/>
              </a:solidFill>
              <a:latin typeface="Calibri" panose="020F0502020204030204"/>
            </a:endParaRPr>
          </a:p>
        </p:txBody>
      </p:sp>
      <p:sp>
        <p:nvSpPr>
          <p:cNvPr id="18" name="Shape 16"/>
          <p:cNvSpPr/>
          <p:nvPr/>
        </p:nvSpPr>
        <p:spPr>
          <a:xfrm>
            <a:off x="844296" y="3730752"/>
            <a:ext cx="158496" cy="158496"/>
          </a:xfrm>
          <a:prstGeom prst="rect">
            <a:avLst/>
          </a:prstGeom>
          <a:solidFill>
            <a:srgbClr val="E8451A"/>
          </a:solidFill>
          <a:ln/>
        </p:spPr>
        <p:txBody>
          <a:bodyPr/>
          <a:lstStyle/>
          <a:p>
            <a:pPr defTabSz="1219170"/>
            <a:endParaRPr lang="en-NZ" sz="2400">
              <a:solidFill>
                <a:prstClr val="black"/>
              </a:solidFill>
              <a:latin typeface="Calibri" panose="020F0502020204030204"/>
            </a:endParaRPr>
          </a:p>
        </p:txBody>
      </p:sp>
      <p:sp>
        <p:nvSpPr>
          <p:cNvPr id="19" name="Text 17"/>
          <p:cNvSpPr/>
          <p:nvPr/>
        </p:nvSpPr>
        <p:spPr>
          <a:xfrm>
            <a:off x="1173481" y="3657600"/>
            <a:ext cx="4415943" cy="438912"/>
          </a:xfrm>
          <a:prstGeom prst="rect">
            <a:avLst/>
          </a:prstGeom>
          <a:noFill/>
          <a:ln/>
        </p:spPr>
        <p:txBody>
          <a:bodyPr wrap="square" lIns="0" tIns="0" rIns="0" bIns="0" rtlCol="0" anchor="t"/>
          <a:lstStyle/>
          <a:p>
            <a:pPr defTabSz="1219170"/>
            <a:r>
              <a:rPr lang="en-US" sz="1867" b="1" dirty="0">
                <a:solidFill>
                  <a:srgbClr val="FFFFFF"/>
                </a:solidFill>
                <a:latin typeface="Calibri" pitchFamily="34" charset="0"/>
                <a:ea typeface="Calibri" pitchFamily="34" charset="-122"/>
                <a:cs typeface="Calibri" pitchFamily="34" charset="-120"/>
              </a:rPr>
              <a:t>Need certification? — ISO/IEC 42001</a:t>
            </a:r>
            <a:endParaRPr lang="en-US" sz="1867" dirty="0">
              <a:solidFill>
                <a:prstClr val="black"/>
              </a:solidFill>
              <a:latin typeface="Calibri" panose="020F0502020204030204"/>
            </a:endParaRPr>
          </a:p>
        </p:txBody>
      </p:sp>
      <p:sp>
        <p:nvSpPr>
          <p:cNvPr id="20" name="Text 18"/>
          <p:cNvSpPr/>
          <p:nvPr/>
        </p:nvSpPr>
        <p:spPr>
          <a:xfrm>
            <a:off x="844297" y="4096512"/>
            <a:ext cx="4769511" cy="548640"/>
          </a:xfrm>
          <a:prstGeom prst="rect">
            <a:avLst/>
          </a:prstGeom>
          <a:noFill/>
          <a:ln/>
        </p:spPr>
        <p:txBody>
          <a:bodyPr wrap="square" lIns="0" tIns="0" rIns="0" bIns="0" rtlCol="0" anchor="t"/>
          <a:lstStyle/>
          <a:p>
            <a:pPr defTabSz="1219170">
              <a:lnSpc>
                <a:spcPct val="118000"/>
              </a:lnSpc>
            </a:pPr>
            <a:r>
              <a:rPr lang="en-US" sz="1467" dirty="0">
                <a:solidFill>
                  <a:srgbClr val="B9B9B9"/>
                </a:solidFill>
                <a:latin typeface="Calibri" pitchFamily="34" charset="0"/>
                <a:ea typeface="Calibri" pitchFamily="34" charset="-122"/>
                <a:cs typeface="Calibri" pitchFamily="34" charset="-120"/>
              </a:rPr>
              <a:t>Audit-ready and built to sit next to ISO 27001. Add it when a client or board asks for proof.</a:t>
            </a:r>
            <a:endParaRPr lang="en-US" sz="1467" dirty="0">
              <a:solidFill>
                <a:prstClr val="black"/>
              </a:solidFill>
              <a:latin typeface="Calibri" panose="020F0502020204030204"/>
            </a:endParaRPr>
          </a:p>
        </p:txBody>
      </p:sp>
      <p:sp>
        <p:nvSpPr>
          <p:cNvPr id="21" name="Shape 19"/>
          <p:cNvSpPr/>
          <p:nvPr/>
        </p:nvSpPr>
        <p:spPr>
          <a:xfrm>
            <a:off x="6229503" y="3511296"/>
            <a:ext cx="5452263" cy="1219200"/>
          </a:xfrm>
          <a:prstGeom prst="rect">
            <a:avLst/>
          </a:prstGeom>
          <a:solidFill>
            <a:srgbClr val="242424"/>
          </a:solidFill>
          <a:ln/>
        </p:spPr>
        <p:txBody>
          <a:bodyPr/>
          <a:lstStyle/>
          <a:p>
            <a:pPr defTabSz="1219170"/>
            <a:endParaRPr lang="en-NZ" sz="2400">
              <a:solidFill>
                <a:prstClr val="black"/>
              </a:solidFill>
              <a:latin typeface="Calibri" panose="020F0502020204030204"/>
            </a:endParaRPr>
          </a:p>
        </p:txBody>
      </p:sp>
      <p:sp>
        <p:nvSpPr>
          <p:cNvPr id="22" name="Shape 20"/>
          <p:cNvSpPr/>
          <p:nvPr/>
        </p:nvSpPr>
        <p:spPr>
          <a:xfrm>
            <a:off x="6570879" y="3730752"/>
            <a:ext cx="158496" cy="158496"/>
          </a:xfrm>
          <a:prstGeom prst="rect">
            <a:avLst/>
          </a:prstGeom>
          <a:solidFill>
            <a:srgbClr val="E8451A"/>
          </a:solidFill>
          <a:ln/>
        </p:spPr>
        <p:txBody>
          <a:bodyPr/>
          <a:lstStyle/>
          <a:p>
            <a:pPr defTabSz="1219170"/>
            <a:endParaRPr lang="en-NZ" sz="2400">
              <a:solidFill>
                <a:prstClr val="black"/>
              </a:solidFill>
              <a:latin typeface="Calibri" panose="020F0502020204030204"/>
            </a:endParaRPr>
          </a:p>
        </p:txBody>
      </p:sp>
      <p:sp>
        <p:nvSpPr>
          <p:cNvPr id="23" name="Text 21"/>
          <p:cNvSpPr/>
          <p:nvPr/>
        </p:nvSpPr>
        <p:spPr>
          <a:xfrm>
            <a:off x="6900063" y="3657600"/>
            <a:ext cx="4415943" cy="438912"/>
          </a:xfrm>
          <a:prstGeom prst="rect">
            <a:avLst/>
          </a:prstGeom>
          <a:noFill/>
          <a:ln/>
        </p:spPr>
        <p:txBody>
          <a:bodyPr wrap="square" lIns="0" tIns="0" rIns="0" bIns="0" rtlCol="0" anchor="t"/>
          <a:lstStyle/>
          <a:p>
            <a:pPr defTabSz="1219170"/>
            <a:r>
              <a:rPr lang="en-US" sz="1867" b="1" dirty="0">
                <a:solidFill>
                  <a:srgbClr val="FFFFFF"/>
                </a:solidFill>
                <a:latin typeface="Calibri" pitchFamily="34" charset="0"/>
                <a:ea typeface="Calibri" pitchFamily="34" charset="-122"/>
                <a:cs typeface="Calibri" pitchFamily="34" charset="-120"/>
              </a:rPr>
              <a:t>Operating in the EU? — EU AI Act</a:t>
            </a:r>
            <a:endParaRPr lang="en-US" sz="1867" dirty="0">
              <a:solidFill>
                <a:prstClr val="black"/>
              </a:solidFill>
              <a:latin typeface="Calibri" panose="020F0502020204030204"/>
            </a:endParaRPr>
          </a:p>
        </p:txBody>
      </p:sp>
      <p:sp>
        <p:nvSpPr>
          <p:cNvPr id="24" name="Text 22"/>
          <p:cNvSpPr/>
          <p:nvPr/>
        </p:nvSpPr>
        <p:spPr>
          <a:xfrm>
            <a:off x="6570879" y="4096512"/>
            <a:ext cx="4769511" cy="548640"/>
          </a:xfrm>
          <a:prstGeom prst="rect">
            <a:avLst/>
          </a:prstGeom>
          <a:noFill/>
          <a:ln/>
        </p:spPr>
        <p:txBody>
          <a:bodyPr wrap="square" lIns="0" tIns="0" rIns="0" bIns="0" rtlCol="0" anchor="t"/>
          <a:lstStyle/>
          <a:p>
            <a:pPr defTabSz="1219170">
              <a:lnSpc>
                <a:spcPct val="118000"/>
              </a:lnSpc>
            </a:pPr>
            <a:r>
              <a:rPr lang="en-US" sz="1467" dirty="0">
                <a:solidFill>
                  <a:srgbClr val="B9B9B9"/>
                </a:solidFill>
                <a:latin typeface="Calibri" pitchFamily="34" charset="0"/>
                <a:ea typeface="Calibri" pitchFamily="34" charset="-122"/>
                <a:cs typeface="Calibri" pitchFamily="34" charset="-120"/>
              </a:rPr>
              <a:t>Not optional. High-risk obligations bind fully from August 2026 — plan around it, don’t frame it as a choice.</a:t>
            </a:r>
            <a:endParaRPr lang="en-US" sz="1467" dirty="0">
              <a:solidFill>
                <a:prstClr val="black"/>
              </a:solidFill>
              <a:latin typeface="Calibri" panose="020F0502020204030204"/>
            </a:endParaRPr>
          </a:p>
        </p:txBody>
      </p:sp>
      <p:sp>
        <p:nvSpPr>
          <p:cNvPr id="25" name="Shape 23"/>
          <p:cNvSpPr/>
          <p:nvPr/>
        </p:nvSpPr>
        <p:spPr>
          <a:xfrm>
            <a:off x="502920" y="4949952"/>
            <a:ext cx="7315200" cy="0"/>
          </a:xfrm>
          <a:prstGeom prst="line">
            <a:avLst/>
          </a:prstGeom>
          <a:noFill/>
          <a:ln w="19050">
            <a:solidFill>
              <a:srgbClr val="E8451A"/>
            </a:solidFill>
            <a:prstDash val="solid"/>
          </a:ln>
        </p:spPr>
        <p:txBody>
          <a:bodyPr/>
          <a:lstStyle/>
          <a:p>
            <a:pPr defTabSz="1219170"/>
            <a:endParaRPr lang="en-NZ" sz="2400">
              <a:solidFill>
                <a:prstClr val="black"/>
              </a:solidFill>
              <a:latin typeface="Calibri" panose="020F0502020204030204"/>
            </a:endParaRPr>
          </a:p>
        </p:txBody>
      </p:sp>
      <p:sp>
        <p:nvSpPr>
          <p:cNvPr id="26" name="Text 24"/>
          <p:cNvSpPr/>
          <p:nvPr/>
        </p:nvSpPr>
        <p:spPr>
          <a:xfrm>
            <a:off x="502920" y="5132832"/>
            <a:ext cx="11155680" cy="670560"/>
          </a:xfrm>
          <a:prstGeom prst="rect">
            <a:avLst/>
          </a:prstGeom>
          <a:noFill/>
          <a:ln/>
        </p:spPr>
        <p:txBody>
          <a:bodyPr wrap="square" lIns="0" tIns="0" rIns="0" bIns="0" rtlCol="0" anchor="t"/>
          <a:lstStyle/>
          <a:p>
            <a:pPr defTabSz="1219170">
              <a:lnSpc>
                <a:spcPct val="125000"/>
              </a:lnSpc>
            </a:pPr>
            <a:r>
              <a:rPr lang="en-US" sz="1867" b="1" dirty="0">
                <a:solidFill>
                  <a:srgbClr val="FFFFFF"/>
                </a:solidFill>
                <a:latin typeface="Calibri" pitchFamily="34" charset="0"/>
                <a:ea typeface="Calibri" pitchFamily="34" charset="-122"/>
                <a:cs typeface="Calibri" pitchFamily="34" charset="-120"/>
              </a:rPr>
              <a:t>Frameworks are free. Execution and knowing which one to start with is a matter of your assessment against your </a:t>
            </a:r>
            <a:r>
              <a:rPr lang="en-US" sz="1867" b="1" dirty="0" err="1">
                <a:solidFill>
                  <a:srgbClr val="FFFFFF"/>
                </a:solidFill>
                <a:latin typeface="Calibri" pitchFamily="34" charset="0"/>
                <a:ea typeface="Calibri" pitchFamily="34" charset="-122"/>
                <a:cs typeface="Calibri" pitchFamily="34" charset="-120"/>
              </a:rPr>
              <a:t>organisation’s</a:t>
            </a:r>
            <a:r>
              <a:rPr lang="en-US" sz="1867" b="1" dirty="0">
                <a:solidFill>
                  <a:srgbClr val="FFFFFF"/>
                </a:solidFill>
                <a:latin typeface="Calibri" pitchFamily="34" charset="0"/>
                <a:ea typeface="Calibri" pitchFamily="34" charset="-122"/>
                <a:cs typeface="Calibri" pitchFamily="34" charset="-120"/>
              </a:rPr>
              <a:t> needs.</a:t>
            </a:r>
            <a:endParaRPr lang="en-US" sz="1867" dirty="0">
              <a:solidFill>
                <a:prstClr val="black"/>
              </a:solidFill>
              <a:latin typeface="Calibri" panose="020F0502020204030204"/>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0" y="0"/>
            <a:ext cx="12161520" cy="6858000"/>
          </a:xfrm>
          <a:prstGeom prst="rect">
            <a:avLst/>
          </a:prstGeom>
          <a:solidFill>
            <a:srgbClr val="1A1A1A"/>
          </a:solidFill>
          <a:ln/>
        </p:spPr>
        <p:txBody>
          <a:bodyPr/>
          <a:lstStyle/>
          <a:p>
            <a:endParaRPr lang="en-NZ"/>
          </a:p>
        </p:txBody>
      </p:sp>
      <p:sp>
        <p:nvSpPr>
          <p:cNvPr id="3" name="Shape 1"/>
          <p:cNvSpPr/>
          <p:nvPr/>
        </p:nvSpPr>
        <p:spPr>
          <a:xfrm>
            <a:off x="0" y="0"/>
            <a:ext cx="411480" cy="6858000"/>
          </a:xfrm>
          <a:prstGeom prst="rect">
            <a:avLst/>
          </a:prstGeom>
          <a:solidFill>
            <a:srgbClr val="E8451A"/>
          </a:solidFill>
          <a:ln/>
        </p:spPr>
        <p:txBody>
          <a:bodyPr/>
          <a:lstStyle/>
          <a:p>
            <a:endParaRPr lang="en-NZ"/>
          </a:p>
        </p:txBody>
      </p:sp>
      <p:sp>
        <p:nvSpPr>
          <p:cNvPr id="4" name="Shape 2"/>
          <p:cNvSpPr/>
          <p:nvPr/>
        </p:nvSpPr>
        <p:spPr>
          <a:xfrm>
            <a:off x="411480" y="6309360"/>
            <a:ext cx="11750040" cy="548640"/>
          </a:xfrm>
          <a:prstGeom prst="rect">
            <a:avLst/>
          </a:prstGeom>
          <a:solidFill>
            <a:srgbClr val="C73A14"/>
          </a:solidFill>
          <a:ln/>
        </p:spPr>
        <p:txBody>
          <a:bodyPr/>
          <a:lstStyle/>
          <a:p>
            <a:endParaRPr lang="en-NZ"/>
          </a:p>
        </p:txBody>
      </p:sp>
      <p:sp>
        <p:nvSpPr>
          <p:cNvPr id="6" name="Text 4"/>
          <p:cNvSpPr/>
          <p:nvPr/>
        </p:nvSpPr>
        <p:spPr>
          <a:xfrm>
            <a:off x="594360" y="749808"/>
            <a:ext cx="10058400" cy="320040"/>
          </a:xfrm>
          <a:prstGeom prst="rect">
            <a:avLst/>
          </a:prstGeom>
          <a:noFill/>
          <a:ln/>
        </p:spPr>
        <p:txBody>
          <a:bodyPr wrap="square" lIns="0" tIns="0" rIns="0" bIns="0" rtlCol="0" anchor="ctr"/>
          <a:lstStyle/>
          <a:p>
            <a:pPr marL="0" indent="0" algn="l">
              <a:buNone/>
            </a:pPr>
            <a:r>
              <a:rPr lang="en-US" sz="1200" b="1" kern="0" spc="400" dirty="0">
                <a:solidFill>
                  <a:srgbClr val="E8451A"/>
                </a:solidFill>
                <a:latin typeface="Calibri" pitchFamily="34" charset="0"/>
                <a:ea typeface="Calibri" pitchFamily="34" charset="-122"/>
                <a:cs typeface="Calibri" pitchFamily="34" charset="-120"/>
              </a:rPr>
              <a:t>WHERE DO WE GO FROM HERE?</a:t>
            </a:r>
            <a:endParaRPr lang="en-US" sz="1200" dirty="0"/>
          </a:p>
        </p:txBody>
      </p:sp>
      <p:sp>
        <p:nvSpPr>
          <p:cNvPr id="7" name="Text 5"/>
          <p:cNvSpPr/>
          <p:nvPr/>
        </p:nvSpPr>
        <p:spPr>
          <a:xfrm>
            <a:off x="594360" y="1051560"/>
            <a:ext cx="10058400" cy="731520"/>
          </a:xfrm>
          <a:prstGeom prst="rect">
            <a:avLst/>
          </a:prstGeom>
          <a:noFill/>
          <a:ln/>
        </p:spPr>
        <p:txBody>
          <a:bodyPr wrap="square" lIns="0" tIns="0" rIns="0" bIns="0" rtlCol="0" anchor="ctr"/>
          <a:lstStyle/>
          <a:p>
            <a:pPr marL="0" indent="0" algn="l">
              <a:buNone/>
            </a:pPr>
            <a:r>
              <a:rPr lang="en-US" sz="3800" b="1" dirty="0">
                <a:solidFill>
                  <a:srgbClr val="FFFFFF"/>
                </a:solidFill>
                <a:latin typeface="Cambria" pitchFamily="34" charset="0"/>
                <a:ea typeface="Cambria" pitchFamily="34" charset="-122"/>
                <a:cs typeface="Cambria" pitchFamily="34" charset="-120"/>
              </a:rPr>
              <a:t>Three Priorities for Risk Professionals</a:t>
            </a:r>
            <a:endParaRPr lang="en-US" sz="3800" dirty="0"/>
          </a:p>
        </p:txBody>
      </p:sp>
      <p:sp>
        <p:nvSpPr>
          <p:cNvPr id="8" name="Text 6"/>
          <p:cNvSpPr/>
          <p:nvPr/>
        </p:nvSpPr>
        <p:spPr>
          <a:xfrm>
            <a:off x="594360" y="1938528"/>
            <a:ext cx="804672" cy="658368"/>
          </a:xfrm>
          <a:prstGeom prst="rect">
            <a:avLst/>
          </a:prstGeom>
          <a:noFill/>
          <a:ln/>
        </p:spPr>
        <p:txBody>
          <a:bodyPr wrap="square" lIns="0" tIns="0" rIns="0" bIns="0" rtlCol="0" anchor="ctr"/>
          <a:lstStyle/>
          <a:p>
            <a:pPr marL="0" indent="0" algn="l">
              <a:buNone/>
            </a:pPr>
            <a:r>
              <a:rPr lang="en-US" sz="4400" b="1" dirty="0">
                <a:solidFill>
                  <a:srgbClr val="E8451A"/>
                </a:solidFill>
                <a:latin typeface="Cambria" pitchFamily="34" charset="0"/>
                <a:ea typeface="Cambria" pitchFamily="34" charset="-122"/>
                <a:cs typeface="Cambria" pitchFamily="34" charset="-120"/>
              </a:rPr>
              <a:t>01</a:t>
            </a:r>
            <a:endParaRPr lang="en-US" sz="4400" dirty="0"/>
          </a:p>
        </p:txBody>
      </p:sp>
      <p:sp>
        <p:nvSpPr>
          <p:cNvPr id="9" name="Text 7"/>
          <p:cNvSpPr/>
          <p:nvPr/>
        </p:nvSpPr>
        <p:spPr>
          <a:xfrm>
            <a:off x="1508760" y="1993392"/>
            <a:ext cx="10058400" cy="329184"/>
          </a:xfrm>
          <a:prstGeom prst="rect">
            <a:avLst/>
          </a:prstGeom>
          <a:noFill/>
          <a:ln/>
        </p:spPr>
        <p:txBody>
          <a:bodyPr wrap="square" lIns="0" tIns="0" rIns="0" bIns="0" rtlCol="0" anchor="ctr"/>
          <a:lstStyle/>
          <a:p>
            <a:pPr marL="0" indent="0" algn="l">
              <a:buNone/>
            </a:pPr>
            <a:r>
              <a:rPr lang="en-US" sz="2000" b="1" dirty="0">
                <a:solidFill>
                  <a:srgbClr val="FFFFFF"/>
                </a:solidFill>
                <a:latin typeface="Calibri" pitchFamily="34" charset="0"/>
                <a:ea typeface="Calibri" pitchFamily="34" charset="-122"/>
                <a:cs typeface="Calibri" pitchFamily="34" charset="-120"/>
              </a:rPr>
              <a:t>Start with visibility, not policy</a:t>
            </a:r>
            <a:endParaRPr lang="en-US" sz="2000" dirty="0"/>
          </a:p>
        </p:txBody>
      </p:sp>
      <p:sp>
        <p:nvSpPr>
          <p:cNvPr id="10" name="Text 8"/>
          <p:cNvSpPr/>
          <p:nvPr/>
        </p:nvSpPr>
        <p:spPr>
          <a:xfrm>
            <a:off x="1508760" y="2340864"/>
            <a:ext cx="10058400" cy="502920"/>
          </a:xfrm>
          <a:prstGeom prst="rect">
            <a:avLst/>
          </a:prstGeom>
          <a:noFill/>
          <a:ln/>
        </p:spPr>
        <p:txBody>
          <a:bodyPr wrap="square" lIns="0" tIns="0" rIns="0" bIns="0" rtlCol="0" anchor="ctr"/>
          <a:lstStyle/>
          <a:p>
            <a:pPr marL="0" indent="0" algn="l">
              <a:buNone/>
            </a:pPr>
            <a:r>
              <a:rPr lang="en-US" sz="1600" dirty="0">
                <a:solidFill>
                  <a:srgbClr val="F2E8E4"/>
                </a:solidFill>
                <a:latin typeface="Calibri" pitchFamily="34" charset="0"/>
                <a:ea typeface="Calibri" pitchFamily="34" charset="-122"/>
                <a:cs typeface="Calibri" pitchFamily="34" charset="-120"/>
              </a:rPr>
              <a:t>You cannot govern what you cannot see. Before writing another AI policy document, build an inventory of what AI systems are actually in use , including shadow AI. That will form your baseline.</a:t>
            </a:r>
            <a:endParaRPr lang="en-US" sz="1600" dirty="0"/>
          </a:p>
        </p:txBody>
      </p:sp>
      <p:sp>
        <p:nvSpPr>
          <p:cNvPr id="11" name="Text 9"/>
          <p:cNvSpPr/>
          <p:nvPr/>
        </p:nvSpPr>
        <p:spPr>
          <a:xfrm>
            <a:off x="594360" y="3310128"/>
            <a:ext cx="804672" cy="658368"/>
          </a:xfrm>
          <a:prstGeom prst="rect">
            <a:avLst/>
          </a:prstGeom>
          <a:noFill/>
          <a:ln/>
        </p:spPr>
        <p:txBody>
          <a:bodyPr wrap="square" lIns="0" tIns="0" rIns="0" bIns="0" rtlCol="0" anchor="ctr"/>
          <a:lstStyle/>
          <a:p>
            <a:pPr marL="0" indent="0" algn="l">
              <a:buNone/>
            </a:pPr>
            <a:r>
              <a:rPr lang="en-US" sz="4400" b="1" dirty="0">
                <a:solidFill>
                  <a:srgbClr val="E8451A"/>
                </a:solidFill>
                <a:latin typeface="Cambria" pitchFamily="34" charset="0"/>
                <a:ea typeface="Cambria" pitchFamily="34" charset="-122"/>
                <a:cs typeface="Cambria" pitchFamily="34" charset="-120"/>
              </a:rPr>
              <a:t>02</a:t>
            </a:r>
            <a:endParaRPr lang="en-US" sz="4400" dirty="0"/>
          </a:p>
        </p:txBody>
      </p:sp>
      <p:sp>
        <p:nvSpPr>
          <p:cNvPr id="12" name="Text 10"/>
          <p:cNvSpPr/>
          <p:nvPr/>
        </p:nvSpPr>
        <p:spPr>
          <a:xfrm>
            <a:off x="1508760" y="3364992"/>
            <a:ext cx="10058400" cy="329184"/>
          </a:xfrm>
          <a:prstGeom prst="rect">
            <a:avLst/>
          </a:prstGeom>
          <a:noFill/>
          <a:ln/>
        </p:spPr>
        <p:txBody>
          <a:bodyPr wrap="square" lIns="0" tIns="0" rIns="0" bIns="0" rtlCol="0" anchor="ctr"/>
          <a:lstStyle/>
          <a:p>
            <a:pPr marL="0" indent="0" algn="l">
              <a:buNone/>
            </a:pPr>
            <a:r>
              <a:rPr lang="en-US" sz="2000" b="1" dirty="0">
                <a:solidFill>
                  <a:srgbClr val="FFFFFF"/>
                </a:solidFill>
                <a:latin typeface="Calibri" pitchFamily="34" charset="0"/>
                <a:ea typeface="Calibri" pitchFamily="34" charset="-122"/>
                <a:cs typeface="Calibri" pitchFamily="34" charset="-120"/>
              </a:rPr>
              <a:t>Translate risk into board language</a:t>
            </a:r>
            <a:endParaRPr lang="en-US" sz="2000" dirty="0"/>
          </a:p>
        </p:txBody>
      </p:sp>
      <p:sp>
        <p:nvSpPr>
          <p:cNvPr id="13" name="Text 11"/>
          <p:cNvSpPr/>
          <p:nvPr/>
        </p:nvSpPr>
        <p:spPr>
          <a:xfrm>
            <a:off x="1508760" y="3712464"/>
            <a:ext cx="10058400" cy="502920"/>
          </a:xfrm>
          <a:prstGeom prst="rect">
            <a:avLst/>
          </a:prstGeom>
          <a:noFill/>
          <a:ln/>
        </p:spPr>
        <p:txBody>
          <a:bodyPr wrap="square" lIns="0" tIns="0" rIns="0" bIns="0" rtlCol="0" anchor="ctr"/>
          <a:lstStyle/>
          <a:p>
            <a:pPr marL="0" indent="0" algn="l">
              <a:buNone/>
            </a:pPr>
            <a:r>
              <a:rPr lang="en-US" sz="1600" dirty="0">
                <a:solidFill>
                  <a:srgbClr val="F2E8E4"/>
                </a:solidFill>
                <a:latin typeface="Calibri" pitchFamily="34" charset="0"/>
                <a:ea typeface="Calibri" pitchFamily="34" charset="-122"/>
                <a:cs typeface="Calibri" pitchFamily="34" charset="-120"/>
              </a:rPr>
              <a:t>Don’t report technical metrics to people who don’t care. Frame AI risk the same way you frame any other business risk: what is the exposure, who owns it, and what decision do we need from you today?</a:t>
            </a:r>
            <a:endParaRPr lang="en-US" sz="1600" dirty="0"/>
          </a:p>
        </p:txBody>
      </p:sp>
      <p:sp>
        <p:nvSpPr>
          <p:cNvPr id="14" name="Text 12"/>
          <p:cNvSpPr/>
          <p:nvPr/>
        </p:nvSpPr>
        <p:spPr>
          <a:xfrm>
            <a:off x="594360" y="4681728"/>
            <a:ext cx="804672" cy="658368"/>
          </a:xfrm>
          <a:prstGeom prst="rect">
            <a:avLst/>
          </a:prstGeom>
          <a:noFill/>
          <a:ln/>
        </p:spPr>
        <p:txBody>
          <a:bodyPr wrap="square" lIns="0" tIns="0" rIns="0" bIns="0" rtlCol="0" anchor="ctr"/>
          <a:lstStyle/>
          <a:p>
            <a:pPr marL="0" indent="0" algn="l">
              <a:buNone/>
            </a:pPr>
            <a:r>
              <a:rPr lang="en-US" sz="4400" b="1" dirty="0">
                <a:solidFill>
                  <a:srgbClr val="E8451A"/>
                </a:solidFill>
                <a:latin typeface="Cambria" pitchFamily="34" charset="0"/>
                <a:ea typeface="Cambria" pitchFamily="34" charset="-122"/>
                <a:cs typeface="Cambria" pitchFamily="34" charset="-120"/>
              </a:rPr>
              <a:t>03</a:t>
            </a:r>
            <a:endParaRPr lang="en-US" sz="4400" dirty="0"/>
          </a:p>
        </p:txBody>
      </p:sp>
      <p:sp>
        <p:nvSpPr>
          <p:cNvPr id="15" name="Text 13"/>
          <p:cNvSpPr/>
          <p:nvPr/>
        </p:nvSpPr>
        <p:spPr>
          <a:xfrm>
            <a:off x="1508760" y="4736592"/>
            <a:ext cx="10058400" cy="329184"/>
          </a:xfrm>
          <a:prstGeom prst="rect">
            <a:avLst/>
          </a:prstGeom>
          <a:noFill/>
          <a:ln/>
        </p:spPr>
        <p:txBody>
          <a:bodyPr wrap="square" lIns="0" tIns="0" rIns="0" bIns="0" rtlCol="0" anchor="ctr"/>
          <a:lstStyle/>
          <a:p>
            <a:pPr marL="0" indent="0" algn="l">
              <a:buNone/>
            </a:pPr>
            <a:r>
              <a:rPr lang="en-US" sz="2000" b="1" dirty="0">
                <a:solidFill>
                  <a:srgbClr val="FFFFFF"/>
                </a:solidFill>
                <a:latin typeface="Calibri" pitchFamily="34" charset="0"/>
                <a:ea typeface="Calibri" pitchFamily="34" charset="-122"/>
                <a:cs typeface="Calibri" pitchFamily="34" charset="-120"/>
              </a:rPr>
              <a:t>Build capability before the regulation arrives</a:t>
            </a:r>
            <a:endParaRPr lang="en-US" sz="2000" dirty="0"/>
          </a:p>
        </p:txBody>
      </p:sp>
      <p:sp>
        <p:nvSpPr>
          <p:cNvPr id="16" name="Text 14"/>
          <p:cNvSpPr/>
          <p:nvPr/>
        </p:nvSpPr>
        <p:spPr>
          <a:xfrm>
            <a:off x="1508760" y="5084064"/>
            <a:ext cx="10058400" cy="502920"/>
          </a:xfrm>
          <a:prstGeom prst="rect">
            <a:avLst/>
          </a:prstGeom>
          <a:noFill/>
          <a:ln/>
        </p:spPr>
        <p:txBody>
          <a:bodyPr wrap="square" lIns="0" tIns="0" rIns="0" bIns="0" rtlCol="0" anchor="ctr"/>
          <a:lstStyle/>
          <a:p>
            <a:pPr marL="0" indent="0" algn="l">
              <a:buNone/>
            </a:pPr>
            <a:r>
              <a:rPr lang="en-US" sz="1600" dirty="0">
                <a:solidFill>
                  <a:srgbClr val="F2E8E4"/>
                </a:solidFill>
                <a:latin typeface="Calibri" pitchFamily="34" charset="0"/>
                <a:ea typeface="Calibri" pitchFamily="34" charset="-122"/>
                <a:cs typeface="Calibri" pitchFamily="34" charset="-120"/>
              </a:rPr>
              <a:t>The EU AI Act has teeth. More regulation is coming. Organisations that govern proactively choose how to implement. Those that wait inherit mandatory frameworks designed without their context in mind.</a:t>
            </a:r>
            <a:endParaRPr lang="en-US" sz="1600" dirty="0"/>
          </a:p>
        </p:txBody>
      </p:sp>
      <p:sp>
        <p:nvSpPr>
          <p:cNvPr id="17" name="Text 15"/>
          <p:cNvSpPr/>
          <p:nvPr/>
        </p:nvSpPr>
        <p:spPr>
          <a:xfrm>
            <a:off x="594360" y="5806440"/>
            <a:ext cx="10515600" cy="502920"/>
          </a:xfrm>
          <a:prstGeom prst="rect">
            <a:avLst/>
          </a:prstGeom>
          <a:noFill/>
          <a:ln/>
        </p:spPr>
        <p:txBody>
          <a:bodyPr wrap="square" lIns="0" tIns="0" rIns="0" bIns="0" rtlCol="0" anchor="ctr"/>
          <a:lstStyle/>
          <a:p>
            <a:pPr marL="0" indent="0" algn="l">
              <a:buNone/>
            </a:pPr>
            <a:endParaRPr lang="en-US" sz="125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name="Slide 23">
    <p:bg>
      <p:bgPr>
        <a:solidFill>
          <a:srgbClr val="1A1A1A"/>
        </a:solidFill>
        <a:effectLst/>
      </p:bgPr>
    </p:bg>
    <p:spTree>
      <p:nvGrpSpPr>
        <p:cNvPr id="1" name=""/>
        <p:cNvGrpSpPr/>
        <p:nvPr/>
      </p:nvGrpSpPr>
      <p:grpSpPr>
        <a:xfrm>
          <a:off x="0" y="0"/>
          <a:ext cx="0" cy="0"/>
          <a:chOff x="0" y="0"/>
          <a:chExt cx="0" cy="0"/>
        </a:xfrm>
      </p:grpSpPr>
      <p:sp>
        <p:nvSpPr>
          <p:cNvPr id="2" name="Shape 0"/>
          <p:cNvSpPr/>
          <p:nvPr/>
        </p:nvSpPr>
        <p:spPr>
          <a:xfrm>
            <a:off x="0" y="0"/>
            <a:ext cx="146304" cy="6858000"/>
          </a:xfrm>
          <a:prstGeom prst="rect">
            <a:avLst/>
          </a:prstGeom>
          <a:solidFill>
            <a:srgbClr val="E8451A"/>
          </a:solidFill>
          <a:ln/>
        </p:spPr>
        <p:txBody>
          <a:bodyPr/>
          <a:lstStyle/>
          <a:p>
            <a:endParaRPr lang="en-NZ"/>
          </a:p>
        </p:txBody>
      </p:sp>
      <p:sp>
        <p:nvSpPr>
          <p:cNvPr id="4" name="Text 2"/>
          <p:cNvSpPr/>
          <p:nvPr/>
        </p:nvSpPr>
        <p:spPr>
          <a:xfrm>
            <a:off x="548640" y="1737360"/>
            <a:ext cx="9144000" cy="320040"/>
          </a:xfrm>
          <a:prstGeom prst="rect">
            <a:avLst/>
          </a:prstGeom>
          <a:noFill/>
          <a:ln/>
        </p:spPr>
        <p:txBody>
          <a:bodyPr wrap="square" lIns="0" tIns="0" rIns="0" bIns="0" rtlCol="0" anchor="ctr"/>
          <a:lstStyle/>
          <a:p>
            <a:pPr marL="0" indent="0">
              <a:buNone/>
            </a:pPr>
            <a:r>
              <a:rPr lang="en-US" sz="1300" b="1" kern="0" spc="200" dirty="0">
                <a:solidFill>
                  <a:srgbClr val="E8451A"/>
                </a:solidFill>
                <a:latin typeface="Calibri" pitchFamily="34" charset="0"/>
                <a:ea typeface="Calibri" pitchFamily="34" charset="-122"/>
                <a:cs typeface="Calibri" pitchFamily="34" charset="-120"/>
              </a:rPr>
              <a:t>THANK YOU</a:t>
            </a:r>
            <a:endParaRPr lang="en-US" sz="1300" dirty="0"/>
          </a:p>
        </p:txBody>
      </p:sp>
      <p:sp>
        <p:nvSpPr>
          <p:cNvPr id="5" name="Text 3"/>
          <p:cNvSpPr/>
          <p:nvPr/>
        </p:nvSpPr>
        <p:spPr>
          <a:xfrm>
            <a:off x="548640" y="2057400"/>
            <a:ext cx="10515600" cy="914400"/>
          </a:xfrm>
          <a:prstGeom prst="rect">
            <a:avLst/>
          </a:prstGeom>
          <a:noFill/>
          <a:ln/>
        </p:spPr>
        <p:txBody>
          <a:bodyPr wrap="square" lIns="0" tIns="0" rIns="0" bIns="0" rtlCol="0" anchor="ctr"/>
          <a:lstStyle/>
          <a:p>
            <a:pPr marL="0" indent="0">
              <a:buNone/>
            </a:pPr>
            <a:r>
              <a:rPr lang="en-US" sz="4200" b="1" dirty="0">
                <a:solidFill>
                  <a:srgbClr val="FFFFFF"/>
                </a:solidFill>
                <a:latin typeface="Cambria" pitchFamily="34" charset="0"/>
                <a:ea typeface="Cambria" pitchFamily="34" charset="-122"/>
                <a:cs typeface="Cambria" pitchFamily="34" charset="-120"/>
              </a:rPr>
              <a:t>Before You Go - The Goodie Bag</a:t>
            </a:r>
            <a:endParaRPr lang="en-US" sz="4200" dirty="0"/>
          </a:p>
        </p:txBody>
      </p:sp>
      <p:sp>
        <p:nvSpPr>
          <p:cNvPr id="6" name="Text 4"/>
          <p:cNvSpPr/>
          <p:nvPr/>
        </p:nvSpPr>
        <p:spPr>
          <a:xfrm>
            <a:off x="548640" y="3063240"/>
            <a:ext cx="8595360" cy="822960"/>
          </a:xfrm>
          <a:prstGeom prst="rect">
            <a:avLst/>
          </a:prstGeom>
          <a:noFill/>
          <a:ln/>
        </p:spPr>
        <p:txBody>
          <a:bodyPr wrap="square" lIns="0" tIns="0" rIns="0" bIns="0" rtlCol="0" anchor="ctr"/>
          <a:lstStyle/>
          <a:p>
            <a:pPr marL="0" indent="0">
              <a:lnSpc>
                <a:spcPct val="125000"/>
              </a:lnSpc>
              <a:buNone/>
            </a:pPr>
            <a:r>
              <a:rPr lang="en-US" sz="1450" dirty="0">
                <a:solidFill>
                  <a:srgbClr val="C9C2BE"/>
                </a:solidFill>
                <a:latin typeface="Calibri" pitchFamily="34" charset="0"/>
                <a:ea typeface="Calibri" pitchFamily="34" charset="-122"/>
                <a:cs typeface="Calibri" pitchFamily="34" charset="-120"/>
              </a:rPr>
              <a:t>This deck is the compact edition. There’s a fuller version in the goodie bag, along with the companion deep-dives on measurement, language and opportunity.</a:t>
            </a:r>
            <a:endParaRPr lang="en-US" sz="1450" dirty="0"/>
          </a:p>
        </p:txBody>
      </p:sp>
      <p:sp>
        <p:nvSpPr>
          <p:cNvPr id="7" name="Shape 5"/>
          <p:cNvSpPr/>
          <p:nvPr/>
        </p:nvSpPr>
        <p:spPr>
          <a:xfrm>
            <a:off x="548640" y="4114800"/>
            <a:ext cx="2926080" cy="0"/>
          </a:xfrm>
          <a:prstGeom prst="line">
            <a:avLst/>
          </a:prstGeom>
          <a:noFill/>
          <a:ln w="19050">
            <a:solidFill>
              <a:srgbClr val="E8451A"/>
            </a:solidFill>
            <a:prstDash val="solid"/>
          </a:ln>
        </p:spPr>
        <p:txBody>
          <a:bodyPr/>
          <a:lstStyle/>
          <a:p>
            <a:endParaRPr lang="en-NZ"/>
          </a:p>
        </p:txBody>
      </p:sp>
      <p:sp>
        <p:nvSpPr>
          <p:cNvPr id="8" name="Text 6"/>
          <p:cNvSpPr/>
          <p:nvPr/>
        </p:nvSpPr>
        <p:spPr>
          <a:xfrm>
            <a:off x="548640" y="4297680"/>
            <a:ext cx="8595360" cy="457200"/>
          </a:xfrm>
          <a:prstGeom prst="rect">
            <a:avLst/>
          </a:prstGeom>
          <a:noFill/>
          <a:ln/>
        </p:spPr>
        <p:txBody>
          <a:bodyPr wrap="square" lIns="0" tIns="0" rIns="0" bIns="0" rtlCol="0" anchor="ctr"/>
          <a:lstStyle/>
          <a:p>
            <a:pPr marL="0" indent="0">
              <a:buNone/>
            </a:pPr>
            <a:r>
              <a:rPr lang="en-US" sz="1400" i="1" dirty="0">
                <a:solidFill>
                  <a:srgbClr val="E8451A"/>
                </a:solidFill>
                <a:latin typeface="Calibri" pitchFamily="34" charset="0"/>
                <a:ea typeface="Calibri" pitchFamily="34" charset="-122"/>
                <a:cs typeface="Calibri" pitchFamily="34" charset="-120"/>
              </a:rPr>
              <a:t>Pick one metric to start with and Inventory one system and go from there. </a:t>
            </a:r>
            <a:endParaRPr lang="en-US" sz="1400" dirty="0"/>
          </a:p>
        </p:txBody>
      </p:sp>
      <p:sp>
        <p:nvSpPr>
          <p:cNvPr id="10" name="Shape 8"/>
          <p:cNvSpPr/>
          <p:nvPr/>
        </p:nvSpPr>
        <p:spPr>
          <a:xfrm>
            <a:off x="0" y="6355080"/>
            <a:ext cx="12191695" cy="502920"/>
          </a:xfrm>
          <a:prstGeom prst="rect">
            <a:avLst/>
          </a:prstGeom>
          <a:solidFill>
            <a:srgbClr val="E8451A"/>
          </a:solidFill>
          <a:ln/>
        </p:spPr>
        <p:txBody>
          <a:bodyPr/>
          <a:lstStyle/>
          <a:p>
            <a:endParaRPr lang="en-NZ"/>
          </a:p>
        </p:txBody>
      </p:sp>
      <p:pic>
        <p:nvPicPr>
          <p:cNvPr id="11" name="Picture 10">
            <a:extLst>
              <a:ext uri="{FF2B5EF4-FFF2-40B4-BE49-F238E27FC236}">
                <a16:creationId xmlns:a16="http://schemas.microsoft.com/office/drawing/2014/main" id="{48961601-80CF-00D5-20D2-A9F322FA7548}"/>
              </a:ext>
            </a:extLst>
          </p:cNvPr>
          <p:cNvPicPr>
            <a:picLocks noChangeAspect="1"/>
          </p:cNvPicPr>
          <p:nvPr/>
        </p:nvPicPr>
        <p:blipFill>
          <a:blip r:embed="rId3"/>
          <a:stretch>
            <a:fillRect/>
          </a:stretch>
        </p:blipFill>
        <p:spPr>
          <a:xfrm>
            <a:off x="489857" y="245224"/>
            <a:ext cx="1545198" cy="365761"/>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1A1A1A"/>
        </a:solidFill>
        <a:effectLst/>
      </p:bgPr>
    </p:bg>
    <p:spTree>
      <p:nvGrpSpPr>
        <p:cNvPr id="1" name=""/>
        <p:cNvGrpSpPr/>
        <p:nvPr/>
      </p:nvGrpSpPr>
      <p:grpSpPr>
        <a:xfrm>
          <a:off x="0" y="0"/>
          <a:ext cx="0" cy="0"/>
          <a:chOff x="0" y="0"/>
          <a:chExt cx="0" cy="0"/>
        </a:xfrm>
      </p:grpSpPr>
      <p:sp>
        <p:nvSpPr>
          <p:cNvPr id="2" name="Shape 0"/>
          <p:cNvSpPr/>
          <p:nvPr/>
        </p:nvSpPr>
        <p:spPr>
          <a:xfrm>
            <a:off x="0" y="0"/>
            <a:ext cx="109728" cy="6858000"/>
          </a:xfrm>
          <a:prstGeom prst="rect">
            <a:avLst/>
          </a:prstGeom>
          <a:solidFill>
            <a:srgbClr val="E8451A"/>
          </a:solidFill>
          <a:ln/>
        </p:spPr>
        <p:txBody>
          <a:bodyPr/>
          <a:lstStyle/>
          <a:p>
            <a:endParaRPr lang="en-NZ"/>
          </a:p>
        </p:txBody>
      </p:sp>
      <p:sp>
        <p:nvSpPr>
          <p:cNvPr id="5" name="Text 3"/>
          <p:cNvSpPr/>
          <p:nvPr/>
        </p:nvSpPr>
        <p:spPr>
          <a:xfrm>
            <a:off x="411480" y="621792"/>
            <a:ext cx="11338560" cy="457200"/>
          </a:xfrm>
          <a:prstGeom prst="rect">
            <a:avLst/>
          </a:prstGeom>
          <a:noFill/>
          <a:ln/>
        </p:spPr>
        <p:txBody>
          <a:bodyPr wrap="square" lIns="0" tIns="0" rIns="0" bIns="0" rtlCol="0" anchor="ctr"/>
          <a:lstStyle/>
          <a:p>
            <a:pPr marL="0" indent="0" algn="l">
              <a:buNone/>
            </a:pPr>
            <a:r>
              <a:rPr lang="en-US" sz="3000" b="1" dirty="0">
                <a:solidFill>
                  <a:srgbClr val="FFFFFF"/>
                </a:solidFill>
                <a:latin typeface="Cambria" pitchFamily="34" charset="0"/>
                <a:ea typeface="Cambria" pitchFamily="34" charset="-122"/>
                <a:cs typeface="Cambria" pitchFamily="34" charset="-120"/>
              </a:rPr>
              <a:t>AI Attacks Are Already Live</a:t>
            </a:r>
            <a:endParaRPr lang="en-US" sz="3000" dirty="0"/>
          </a:p>
        </p:txBody>
      </p:sp>
      <p:sp>
        <p:nvSpPr>
          <p:cNvPr id="6" name="Text 4"/>
          <p:cNvSpPr/>
          <p:nvPr/>
        </p:nvSpPr>
        <p:spPr>
          <a:xfrm>
            <a:off x="411480" y="1078992"/>
            <a:ext cx="11338560" cy="365760"/>
          </a:xfrm>
          <a:prstGeom prst="rect">
            <a:avLst/>
          </a:prstGeom>
          <a:noFill/>
          <a:ln/>
        </p:spPr>
        <p:txBody>
          <a:bodyPr wrap="square" lIns="0" tIns="0" rIns="0" bIns="0" rtlCol="0" anchor="ctr"/>
          <a:lstStyle/>
          <a:p>
            <a:pPr marL="0" indent="0" algn="l">
              <a:buNone/>
            </a:pPr>
            <a:r>
              <a:rPr lang="en-US" sz="1350" i="1" dirty="0">
                <a:solidFill>
                  <a:srgbClr val="C9C2BE"/>
                </a:solidFill>
                <a:latin typeface="Calibri" pitchFamily="34" charset="0"/>
                <a:ea typeface="Calibri" pitchFamily="34" charset="-122"/>
                <a:cs typeface="Calibri" pitchFamily="34" charset="-120"/>
              </a:rPr>
              <a:t>Not a future-risk conversation. The FBI logged 22,000+ AI-enabled fraud complaints and $893M in losses in 2025 alone.</a:t>
            </a:r>
            <a:endParaRPr lang="en-US" sz="1350" dirty="0"/>
          </a:p>
        </p:txBody>
      </p:sp>
      <p:sp>
        <p:nvSpPr>
          <p:cNvPr id="7" name="Shape 5"/>
          <p:cNvSpPr/>
          <p:nvPr/>
        </p:nvSpPr>
        <p:spPr>
          <a:xfrm>
            <a:off x="411480" y="1965960"/>
            <a:ext cx="5440680" cy="1965960"/>
          </a:xfrm>
          <a:prstGeom prst="roundRect">
            <a:avLst>
              <a:gd name="adj" fmla="val 3256"/>
            </a:avLst>
          </a:prstGeom>
          <a:solidFill>
            <a:srgbClr val="252020"/>
          </a:solidFill>
          <a:ln w="9525">
            <a:solidFill>
              <a:srgbClr val="3A332F"/>
            </a:solidFill>
            <a:prstDash val="solid"/>
          </a:ln>
        </p:spPr>
        <p:txBody>
          <a:bodyPr/>
          <a:lstStyle/>
          <a:p>
            <a:endParaRPr lang="en-NZ" sz="3200"/>
          </a:p>
        </p:txBody>
      </p:sp>
      <p:sp>
        <p:nvSpPr>
          <p:cNvPr id="8" name="Text 6"/>
          <p:cNvSpPr/>
          <p:nvPr/>
        </p:nvSpPr>
        <p:spPr>
          <a:xfrm>
            <a:off x="576072" y="2093976"/>
            <a:ext cx="5111496" cy="384048"/>
          </a:xfrm>
          <a:prstGeom prst="rect">
            <a:avLst/>
          </a:prstGeom>
          <a:noFill/>
          <a:ln/>
        </p:spPr>
        <p:txBody>
          <a:bodyPr wrap="square" lIns="0" tIns="0" rIns="0" bIns="0" rtlCol="0" anchor="ctr"/>
          <a:lstStyle/>
          <a:p>
            <a:pPr marL="0" indent="0" algn="l">
              <a:lnSpc>
                <a:spcPct val="100000"/>
              </a:lnSpc>
              <a:buNone/>
            </a:pPr>
            <a:r>
              <a:rPr lang="en-US" sz="2000" b="1" dirty="0">
                <a:solidFill>
                  <a:srgbClr val="E8451A"/>
                </a:solidFill>
                <a:latin typeface="Calibri" pitchFamily="34" charset="0"/>
                <a:ea typeface="Calibri" pitchFamily="34" charset="-122"/>
                <a:cs typeface="Calibri" pitchFamily="34" charset="-120"/>
              </a:rPr>
              <a:t>THE $25M DEEPFAKE HEIST</a:t>
            </a:r>
            <a:endParaRPr lang="en-US" sz="2000" dirty="0"/>
          </a:p>
        </p:txBody>
      </p:sp>
      <p:sp>
        <p:nvSpPr>
          <p:cNvPr id="9" name="Text 7"/>
          <p:cNvSpPr/>
          <p:nvPr/>
        </p:nvSpPr>
        <p:spPr>
          <a:xfrm>
            <a:off x="576072" y="2478024"/>
            <a:ext cx="5111496" cy="219456"/>
          </a:xfrm>
          <a:prstGeom prst="rect">
            <a:avLst/>
          </a:prstGeom>
          <a:noFill/>
          <a:ln/>
        </p:spPr>
        <p:txBody>
          <a:bodyPr wrap="square" lIns="0" tIns="0" rIns="0" bIns="0" rtlCol="0" anchor="ctr"/>
          <a:lstStyle/>
          <a:p>
            <a:pPr marL="0" indent="0">
              <a:buNone/>
            </a:pPr>
            <a:r>
              <a:rPr lang="en-US" sz="1200" i="1" dirty="0">
                <a:solidFill>
                  <a:srgbClr val="938B87"/>
                </a:solidFill>
                <a:latin typeface="Calibri" pitchFamily="34" charset="0"/>
                <a:ea typeface="Calibri" pitchFamily="34" charset="-122"/>
                <a:cs typeface="Calibri" pitchFamily="34" charset="-120"/>
              </a:rPr>
              <a:t>Arup, Hong Kong</a:t>
            </a:r>
            <a:endParaRPr lang="en-US" sz="1200" dirty="0"/>
          </a:p>
        </p:txBody>
      </p:sp>
      <p:sp>
        <p:nvSpPr>
          <p:cNvPr id="10" name="Text 8"/>
          <p:cNvSpPr/>
          <p:nvPr/>
        </p:nvSpPr>
        <p:spPr>
          <a:xfrm>
            <a:off x="576072" y="2734056"/>
            <a:ext cx="5111496" cy="1069848"/>
          </a:xfrm>
          <a:prstGeom prst="rect">
            <a:avLst/>
          </a:prstGeom>
          <a:noFill/>
          <a:ln/>
        </p:spPr>
        <p:txBody>
          <a:bodyPr wrap="square" lIns="0" tIns="0" rIns="0" bIns="0" rtlCol="0" anchor="t"/>
          <a:lstStyle/>
          <a:p>
            <a:pPr marL="0" indent="0" algn="l">
              <a:lnSpc>
                <a:spcPct val="115000"/>
              </a:lnSpc>
              <a:buNone/>
            </a:pPr>
            <a:r>
              <a:rPr lang="en-US" sz="1600" dirty="0">
                <a:solidFill>
                  <a:srgbClr val="C9C2BE"/>
                </a:solidFill>
                <a:latin typeface="Calibri" pitchFamily="34" charset="0"/>
                <a:ea typeface="Calibri" pitchFamily="34" charset="-122"/>
                <a:cs typeface="Calibri" pitchFamily="34" charset="-120"/>
              </a:rPr>
              <a:t>An employee joined a video call with </a:t>
            </a:r>
            <a:r>
              <a:rPr lang="en-US" sz="1600" dirty="0" err="1">
                <a:solidFill>
                  <a:srgbClr val="C9C2BE"/>
                </a:solidFill>
                <a:latin typeface="Calibri" pitchFamily="34" charset="0"/>
                <a:ea typeface="Calibri" pitchFamily="34" charset="-122"/>
                <a:cs typeface="Calibri" pitchFamily="34" charset="-120"/>
              </a:rPr>
              <a:t>deepfaked</a:t>
            </a:r>
            <a:r>
              <a:rPr lang="en-US" sz="1600" dirty="0">
                <a:solidFill>
                  <a:srgbClr val="C9C2BE"/>
                </a:solidFill>
                <a:latin typeface="Calibri" pitchFamily="34" charset="0"/>
                <a:ea typeface="Calibri" pitchFamily="34" charset="-122"/>
                <a:cs typeface="Calibri" pitchFamily="34" charset="-120"/>
              </a:rPr>
              <a:t> colleagues including a fake CFO and wired $25M to fraudsters. Voice and video, fabricated in real time.</a:t>
            </a:r>
            <a:endParaRPr lang="en-US" sz="1600" dirty="0"/>
          </a:p>
        </p:txBody>
      </p:sp>
      <p:sp>
        <p:nvSpPr>
          <p:cNvPr id="11" name="Shape 9"/>
          <p:cNvSpPr/>
          <p:nvPr/>
        </p:nvSpPr>
        <p:spPr>
          <a:xfrm>
            <a:off x="6035040" y="1965960"/>
            <a:ext cx="5440680" cy="1965960"/>
          </a:xfrm>
          <a:prstGeom prst="roundRect">
            <a:avLst>
              <a:gd name="adj" fmla="val 3256"/>
            </a:avLst>
          </a:prstGeom>
          <a:solidFill>
            <a:srgbClr val="252020"/>
          </a:solidFill>
          <a:ln w="9525">
            <a:solidFill>
              <a:srgbClr val="3A332F"/>
            </a:solidFill>
            <a:prstDash val="solid"/>
          </a:ln>
        </p:spPr>
        <p:txBody>
          <a:bodyPr/>
          <a:lstStyle/>
          <a:p>
            <a:endParaRPr lang="en-NZ" sz="3200"/>
          </a:p>
        </p:txBody>
      </p:sp>
      <p:sp>
        <p:nvSpPr>
          <p:cNvPr id="12" name="Text 10"/>
          <p:cNvSpPr/>
          <p:nvPr/>
        </p:nvSpPr>
        <p:spPr>
          <a:xfrm>
            <a:off x="6199632" y="2093976"/>
            <a:ext cx="5111496" cy="384048"/>
          </a:xfrm>
          <a:prstGeom prst="rect">
            <a:avLst/>
          </a:prstGeom>
          <a:noFill/>
          <a:ln/>
        </p:spPr>
        <p:txBody>
          <a:bodyPr wrap="square" lIns="0" tIns="0" rIns="0" bIns="0" rtlCol="0" anchor="ctr"/>
          <a:lstStyle/>
          <a:p>
            <a:pPr marL="0" indent="0" algn="l">
              <a:lnSpc>
                <a:spcPct val="100000"/>
              </a:lnSpc>
              <a:buNone/>
            </a:pPr>
            <a:r>
              <a:rPr lang="en-US" sz="2000" b="1" dirty="0">
                <a:solidFill>
                  <a:srgbClr val="E8451A"/>
                </a:solidFill>
                <a:latin typeface="Calibri" pitchFamily="34" charset="0"/>
                <a:ea typeface="Calibri" pitchFamily="34" charset="-122"/>
                <a:cs typeface="Calibri" pitchFamily="34" charset="-120"/>
              </a:rPr>
              <a:t>AN AI-RUN CYBERCRIME SPREE</a:t>
            </a:r>
            <a:endParaRPr lang="en-US" sz="2000" dirty="0"/>
          </a:p>
        </p:txBody>
      </p:sp>
      <p:sp>
        <p:nvSpPr>
          <p:cNvPr id="13" name="Text 11"/>
          <p:cNvSpPr/>
          <p:nvPr/>
        </p:nvSpPr>
        <p:spPr>
          <a:xfrm>
            <a:off x="6199632" y="2478024"/>
            <a:ext cx="5111496" cy="219456"/>
          </a:xfrm>
          <a:prstGeom prst="rect">
            <a:avLst/>
          </a:prstGeom>
          <a:noFill/>
          <a:ln/>
        </p:spPr>
        <p:txBody>
          <a:bodyPr wrap="square" lIns="0" tIns="0" rIns="0" bIns="0" rtlCol="0" anchor="ctr"/>
          <a:lstStyle/>
          <a:p>
            <a:pPr marL="0" indent="0">
              <a:buNone/>
            </a:pPr>
            <a:r>
              <a:rPr lang="en-US" sz="1200" i="1" dirty="0">
                <a:solidFill>
                  <a:srgbClr val="938B87"/>
                </a:solidFill>
                <a:latin typeface="Calibri" pitchFamily="34" charset="0"/>
                <a:ea typeface="Calibri" pitchFamily="34" charset="-122"/>
                <a:cs typeface="Calibri" pitchFamily="34" charset="-120"/>
              </a:rPr>
              <a:t>Claude-assisted attacker</a:t>
            </a:r>
            <a:endParaRPr lang="en-US" sz="1200" dirty="0"/>
          </a:p>
        </p:txBody>
      </p:sp>
      <p:sp>
        <p:nvSpPr>
          <p:cNvPr id="14" name="Text 12"/>
          <p:cNvSpPr/>
          <p:nvPr/>
        </p:nvSpPr>
        <p:spPr>
          <a:xfrm>
            <a:off x="6199632" y="2734056"/>
            <a:ext cx="5111496" cy="1069848"/>
          </a:xfrm>
          <a:prstGeom prst="rect">
            <a:avLst/>
          </a:prstGeom>
          <a:noFill/>
          <a:ln/>
        </p:spPr>
        <p:txBody>
          <a:bodyPr wrap="square" lIns="0" tIns="0" rIns="0" bIns="0" rtlCol="0" anchor="t"/>
          <a:lstStyle/>
          <a:p>
            <a:pPr marL="0" indent="0" algn="l">
              <a:lnSpc>
                <a:spcPct val="115000"/>
              </a:lnSpc>
              <a:buNone/>
            </a:pPr>
            <a:r>
              <a:rPr lang="en-US" sz="1600" dirty="0">
                <a:solidFill>
                  <a:srgbClr val="C9C2BE"/>
                </a:solidFill>
                <a:latin typeface="Calibri" pitchFamily="34" charset="0"/>
                <a:ea typeface="Calibri" pitchFamily="34" charset="-122"/>
                <a:cs typeface="Calibri" pitchFamily="34" charset="-120"/>
              </a:rPr>
              <a:t>One attacker used an AI model to identify targets, automate intrusions and draft extortion demands against at least 17 companies. </a:t>
            </a:r>
            <a:endParaRPr lang="en-US" sz="1600" dirty="0"/>
          </a:p>
        </p:txBody>
      </p:sp>
      <p:sp>
        <p:nvSpPr>
          <p:cNvPr id="15" name="Shape 13"/>
          <p:cNvSpPr/>
          <p:nvPr/>
        </p:nvSpPr>
        <p:spPr>
          <a:xfrm>
            <a:off x="411480" y="4114800"/>
            <a:ext cx="5440680" cy="1965960"/>
          </a:xfrm>
          <a:prstGeom prst="roundRect">
            <a:avLst>
              <a:gd name="adj" fmla="val 3256"/>
            </a:avLst>
          </a:prstGeom>
          <a:solidFill>
            <a:srgbClr val="252020"/>
          </a:solidFill>
          <a:ln w="9525">
            <a:solidFill>
              <a:srgbClr val="3A332F"/>
            </a:solidFill>
            <a:prstDash val="solid"/>
          </a:ln>
        </p:spPr>
        <p:txBody>
          <a:bodyPr/>
          <a:lstStyle/>
          <a:p>
            <a:endParaRPr lang="en-NZ" sz="3200"/>
          </a:p>
        </p:txBody>
      </p:sp>
      <p:sp>
        <p:nvSpPr>
          <p:cNvPr id="16" name="Text 14"/>
          <p:cNvSpPr/>
          <p:nvPr/>
        </p:nvSpPr>
        <p:spPr>
          <a:xfrm>
            <a:off x="576072" y="4242816"/>
            <a:ext cx="5111496" cy="384048"/>
          </a:xfrm>
          <a:prstGeom prst="rect">
            <a:avLst/>
          </a:prstGeom>
          <a:noFill/>
          <a:ln/>
        </p:spPr>
        <p:txBody>
          <a:bodyPr wrap="square" lIns="0" tIns="0" rIns="0" bIns="0" rtlCol="0" anchor="ctr"/>
          <a:lstStyle/>
          <a:p>
            <a:pPr marL="0" indent="0" algn="l">
              <a:lnSpc>
                <a:spcPct val="100000"/>
              </a:lnSpc>
              <a:buNone/>
            </a:pPr>
            <a:r>
              <a:rPr lang="en-US" sz="2000" b="1" dirty="0">
                <a:solidFill>
                  <a:srgbClr val="E8451A"/>
                </a:solidFill>
                <a:latin typeface="Calibri" pitchFamily="34" charset="0"/>
                <a:ea typeface="Calibri" pitchFamily="34" charset="-122"/>
                <a:cs typeface="Calibri" pitchFamily="34" charset="-120"/>
              </a:rPr>
              <a:t>THE FIRST AI-ORCHESTRATED ESPIONAGE CAMPAIGN</a:t>
            </a:r>
            <a:endParaRPr lang="en-US" sz="2000" dirty="0"/>
          </a:p>
        </p:txBody>
      </p:sp>
      <p:sp>
        <p:nvSpPr>
          <p:cNvPr id="17" name="Text 15"/>
          <p:cNvSpPr/>
          <p:nvPr/>
        </p:nvSpPr>
        <p:spPr>
          <a:xfrm>
            <a:off x="576072" y="4626864"/>
            <a:ext cx="5111496" cy="219456"/>
          </a:xfrm>
          <a:prstGeom prst="rect">
            <a:avLst/>
          </a:prstGeom>
          <a:noFill/>
          <a:ln/>
        </p:spPr>
        <p:txBody>
          <a:bodyPr wrap="square" lIns="0" tIns="0" rIns="0" bIns="0" rtlCol="0" anchor="ctr"/>
          <a:lstStyle/>
          <a:p>
            <a:pPr marL="0" indent="0">
              <a:buNone/>
            </a:pPr>
            <a:r>
              <a:rPr lang="en-US" sz="1200" i="1" dirty="0">
                <a:solidFill>
                  <a:srgbClr val="938B87"/>
                </a:solidFill>
                <a:latin typeface="Calibri" pitchFamily="34" charset="0"/>
                <a:ea typeface="Calibri" pitchFamily="34" charset="-122"/>
                <a:cs typeface="Calibri" pitchFamily="34" charset="-120"/>
              </a:rPr>
              <a:t>State-linked group, disrupted by Anthropic</a:t>
            </a:r>
            <a:endParaRPr lang="en-US" sz="1200" dirty="0"/>
          </a:p>
        </p:txBody>
      </p:sp>
      <p:sp>
        <p:nvSpPr>
          <p:cNvPr id="18" name="Text 16"/>
          <p:cNvSpPr/>
          <p:nvPr/>
        </p:nvSpPr>
        <p:spPr>
          <a:xfrm>
            <a:off x="576072" y="4882896"/>
            <a:ext cx="5111496" cy="1069848"/>
          </a:xfrm>
          <a:prstGeom prst="rect">
            <a:avLst/>
          </a:prstGeom>
          <a:noFill/>
          <a:ln/>
        </p:spPr>
        <p:txBody>
          <a:bodyPr wrap="square" lIns="0" tIns="0" rIns="0" bIns="0" rtlCol="0" anchor="t"/>
          <a:lstStyle/>
          <a:p>
            <a:pPr marL="0" indent="0" algn="l">
              <a:lnSpc>
                <a:spcPct val="115000"/>
              </a:lnSpc>
              <a:buNone/>
            </a:pPr>
            <a:r>
              <a:rPr lang="en-US" sz="1600" dirty="0">
                <a:solidFill>
                  <a:srgbClr val="C9C2BE"/>
                </a:solidFill>
                <a:latin typeface="Calibri" pitchFamily="34" charset="0"/>
                <a:ea typeface="Calibri" pitchFamily="34" charset="-122"/>
                <a:cs typeface="Calibri" pitchFamily="34" charset="-120"/>
              </a:rPr>
              <a:t>~30 organisations targeted across tech, finance, chemicals and government. AI carried out 80-90% of the operational work - humans stepped in mainly to approve.</a:t>
            </a:r>
            <a:endParaRPr lang="en-US" sz="1600" dirty="0"/>
          </a:p>
        </p:txBody>
      </p:sp>
      <p:sp>
        <p:nvSpPr>
          <p:cNvPr id="19" name="Shape 17"/>
          <p:cNvSpPr/>
          <p:nvPr/>
        </p:nvSpPr>
        <p:spPr>
          <a:xfrm>
            <a:off x="6035040" y="4114800"/>
            <a:ext cx="5440680" cy="1965960"/>
          </a:xfrm>
          <a:prstGeom prst="roundRect">
            <a:avLst>
              <a:gd name="adj" fmla="val 3256"/>
            </a:avLst>
          </a:prstGeom>
          <a:solidFill>
            <a:srgbClr val="252020"/>
          </a:solidFill>
          <a:ln w="9525">
            <a:solidFill>
              <a:srgbClr val="3A332F"/>
            </a:solidFill>
            <a:prstDash val="solid"/>
          </a:ln>
        </p:spPr>
        <p:txBody>
          <a:bodyPr/>
          <a:lstStyle/>
          <a:p>
            <a:endParaRPr lang="en-NZ" sz="3200"/>
          </a:p>
        </p:txBody>
      </p:sp>
      <p:sp>
        <p:nvSpPr>
          <p:cNvPr id="20" name="Text 18"/>
          <p:cNvSpPr/>
          <p:nvPr/>
        </p:nvSpPr>
        <p:spPr>
          <a:xfrm>
            <a:off x="6199632" y="4242816"/>
            <a:ext cx="5111496" cy="384048"/>
          </a:xfrm>
          <a:prstGeom prst="rect">
            <a:avLst/>
          </a:prstGeom>
          <a:noFill/>
          <a:ln/>
        </p:spPr>
        <p:txBody>
          <a:bodyPr wrap="square" lIns="0" tIns="0" rIns="0" bIns="0" rtlCol="0" anchor="ctr"/>
          <a:lstStyle/>
          <a:p>
            <a:pPr marL="0" indent="0" algn="l">
              <a:lnSpc>
                <a:spcPct val="100000"/>
              </a:lnSpc>
              <a:buNone/>
            </a:pPr>
            <a:r>
              <a:rPr lang="en-US" sz="2000" b="1" dirty="0">
                <a:solidFill>
                  <a:srgbClr val="E8451A"/>
                </a:solidFill>
                <a:latin typeface="Calibri" pitchFamily="34" charset="0"/>
                <a:ea typeface="Calibri" pitchFamily="34" charset="-122"/>
                <a:cs typeface="Calibri" pitchFamily="34" charset="-120"/>
              </a:rPr>
              <a:t>64 MILLION RECORDS, ONE PASSWORD</a:t>
            </a:r>
            <a:endParaRPr lang="en-US" sz="2000" dirty="0"/>
          </a:p>
        </p:txBody>
      </p:sp>
      <p:sp>
        <p:nvSpPr>
          <p:cNvPr id="21" name="Text 19"/>
          <p:cNvSpPr/>
          <p:nvPr/>
        </p:nvSpPr>
        <p:spPr>
          <a:xfrm>
            <a:off x="6199632" y="4626864"/>
            <a:ext cx="5111496" cy="219456"/>
          </a:xfrm>
          <a:prstGeom prst="rect">
            <a:avLst/>
          </a:prstGeom>
          <a:noFill/>
          <a:ln/>
        </p:spPr>
        <p:txBody>
          <a:bodyPr wrap="square" lIns="0" tIns="0" rIns="0" bIns="0" rtlCol="0" anchor="ctr"/>
          <a:lstStyle/>
          <a:p>
            <a:pPr marL="0" indent="0">
              <a:buNone/>
            </a:pPr>
            <a:r>
              <a:rPr lang="en-US" sz="1200" i="1" dirty="0">
                <a:solidFill>
                  <a:srgbClr val="938B87"/>
                </a:solidFill>
                <a:latin typeface="Calibri" pitchFamily="34" charset="0"/>
                <a:ea typeface="Calibri" pitchFamily="34" charset="-122"/>
                <a:cs typeface="Calibri" pitchFamily="34" charset="-120"/>
              </a:rPr>
              <a:t>McDonald's McHire hiring bot</a:t>
            </a:r>
            <a:endParaRPr lang="en-US" sz="1200" dirty="0"/>
          </a:p>
        </p:txBody>
      </p:sp>
      <p:sp>
        <p:nvSpPr>
          <p:cNvPr id="22" name="Text 20"/>
          <p:cNvSpPr/>
          <p:nvPr/>
        </p:nvSpPr>
        <p:spPr>
          <a:xfrm>
            <a:off x="6199632" y="4882896"/>
            <a:ext cx="5111496" cy="1069848"/>
          </a:xfrm>
          <a:prstGeom prst="rect">
            <a:avLst/>
          </a:prstGeom>
          <a:noFill/>
          <a:ln/>
        </p:spPr>
        <p:txBody>
          <a:bodyPr wrap="square" lIns="0" tIns="0" rIns="0" bIns="0" rtlCol="0" anchor="t"/>
          <a:lstStyle/>
          <a:p>
            <a:pPr marL="0" indent="0" algn="l">
              <a:lnSpc>
                <a:spcPct val="115000"/>
              </a:lnSpc>
              <a:buNone/>
            </a:pPr>
            <a:r>
              <a:rPr lang="en-US" sz="1600" dirty="0">
                <a:solidFill>
                  <a:srgbClr val="C9C2BE"/>
                </a:solidFill>
                <a:latin typeface="Calibri" pitchFamily="34" charset="0"/>
                <a:ea typeface="Calibri" pitchFamily="34" charset="-122"/>
                <a:cs typeface="Calibri" pitchFamily="34" charset="-120"/>
              </a:rPr>
              <a:t>A third-party AI hiring platform was accessed using the password “123456,” exposing applicant data, names, contacts, chat logs, at enterprise scale.</a:t>
            </a:r>
            <a:endParaRPr lang="en-US" sz="1600" dirty="0"/>
          </a:p>
        </p:txBody>
      </p:sp>
      <p:sp>
        <p:nvSpPr>
          <p:cNvPr id="23" name="Text 21"/>
          <p:cNvSpPr/>
          <p:nvPr/>
        </p:nvSpPr>
        <p:spPr>
          <a:xfrm>
            <a:off x="411480" y="6510528"/>
            <a:ext cx="9875520" cy="274320"/>
          </a:xfrm>
          <a:prstGeom prst="rect">
            <a:avLst/>
          </a:prstGeom>
          <a:noFill/>
          <a:ln/>
        </p:spPr>
        <p:txBody>
          <a:bodyPr wrap="square" lIns="0" tIns="0" rIns="0" bIns="0" rtlCol="0" anchor="ctr"/>
          <a:lstStyle/>
          <a:p>
            <a:pPr marL="0" indent="0" algn="l">
              <a:buNone/>
            </a:pPr>
            <a:r>
              <a:rPr lang="en-US" sz="850" i="1" dirty="0">
                <a:solidFill>
                  <a:srgbClr val="938B87"/>
                </a:solidFill>
                <a:latin typeface="Calibri" pitchFamily="34" charset="0"/>
                <a:ea typeface="Calibri" pitchFamily="34" charset="-122"/>
                <a:cs typeface="Calibri" pitchFamily="34" charset="-120"/>
              </a:rPr>
              <a:t>Source: Firebrand Training, “10 Examples of AI-Powered Cyber Attacks” (2026), citing FBI 2025 Internet Crime Report | Anthropic | CNN | Wired</a:t>
            </a:r>
            <a:endParaRPr lang="en-US" sz="850" dirty="0"/>
          </a:p>
        </p:txBody>
      </p:sp>
      <p:sp>
        <p:nvSpPr>
          <p:cNvPr id="24" name="Text 22"/>
          <p:cNvSpPr/>
          <p:nvPr/>
        </p:nvSpPr>
        <p:spPr>
          <a:xfrm>
            <a:off x="11521440" y="6510528"/>
            <a:ext cx="320040" cy="274320"/>
          </a:xfrm>
          <a:prstGeom prst="rect">
            <a:avLst/>
          </a:prstGeom>
          <a:noFill/>
          <a:ln/>
        </p:spPr>
        <p:txBody>
          <a:bodyPr wrap="square" lIns="0" tIns="0" rIns="0" bIns="0" rtlCol="0" anchor="ctr"/>
          <a:lstStyle/>
          <a:p>
            <a:pPr marL="0" indent="0" algn="r">
              <a:buNone/>
            </a:pPr>
            <a:r>
              <a:rPr lang="en-US" sz="900" dirty="0">
                <a:solidFill>
                  <a:srgbClr val="938B87"/>
                </a:solidFill>
                <a:latin typeface="Calibri" pitchFamily="34" charset="0"/>
                <a:ea typeface="Calibri" pitchFamily="34" charset="-122"/>
                <a:cs typeface="Calibri" pitchFamily="34" charset="-120"/>
              </a:rPr>
              <a:t>3</a:t>
            </a:r>
            <a:endParaRPr lang="en-US" sz="9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1A1A1A"/>
        </a:solidFill>
        <a:effectLst/>
      </p:bgPr>
    </p:bg>
    <p:spTree>
      <p:nvGrpSpPr>
        <p:cNvPr id="1" name=""/>
        <p:cNvGrpSpPr/>
        <p:nvPr/>
      </p:nvGrpSpPr>
      <p:grpSpPr>
        <a:xfrm>
          <a:off x="0" y="0"/>
          <a:ext cx="0" cy="0"/>
          <a:chOff x="0" y="0"/>
          <a:chExt cx="0" cy="0"/>
        </a:xfrm>
      </p:grpSpPr>
      <p:sp>
        <p:nvSpPr>
          <p:cNvPr id="2" name="Shape 0"/>
          <p:cNvSpPr/>
          <p:nvPr/>
        </p:nvSpPr>
        <p:spPr>
          <a:xfrm>
            <a:off x="0" y="0"/>
            <a:ext cx="109728" cy="6858000"/>
          </a:xfrm>
          <a:prstGeom prst="rect">
            <a:avLst/>
          </a:prstGeom>
          <a:solidFill>
            <a:srgbClr val="E8451A"/>
          </a:solidFill>
          <a:ln/>
        </p:spPr>
        <p:txBody>
          <a:bodyPr/>
          <a:lstStyle/>
          <a:p>
            <a:endParaRPr lang="en-NZ"/>
          </a:p>
        </p:txBody>
      </p:sp>
      <p:sp>
        <p:nvSpPr>
          <p:cNvPr id="5" name="Text 3"/>
          <p:cNvSpPr/>
          <p:nvPr/>
        </p:nvSpPr>
        <p:spPr>
          <a:xfrm>
            <a:off x="411480" y="621792"/>
            <a:ext cx="11338560" cy="457200"/>
          </a:xfrm>
          <a:prstGeom prst="rect">
            <a:avLst/>
          </a:prstGeom>
          <a:noFill/>
          <a:ln/>
        </p:spPr>
        <p:txBody>
          <a:bodyPr wrap="square" lIns="0" tIns="0" rIns="0" bIns="0" rtlCol="0" anchor="ctr"/>
          <a:lstStyle/>
          <a:p>
            <a:pPr marL="0" indent="0" algn="l">
              <a:buNone/>
            </a:pPr>
            <a:r>
              <a:rPr lang="en-US" sz="3000" b="1" dirty="0">
                <a:solidFill>
                  <a:srgbClr val="FFFFFF"/>
                </a:solidFill>
                <a:latin typeface="Cambria" pitchFamily="34" charset="0"/>
                <a:ea typeface="Cambria" pitchFamily="34" charset="-122"/>
                <a:cs typeface="Cambria" pitchFamily="34" charset="-120"/>
              </a:rPr>
              <a:t>Why We're Covering This Today</a:t>
            </a:r>
            <a:endParaRPr lang="en-US" sz="3000" dirty="0"/>
          </a:p>
        </p:txBody>
      </p:sp>
      <p:sp>
        <p:nvSpPr>
          <p:cNvPr id="6" name="Text 4"/>
          <p:cNvSpPr/>
          <p:nvPr/>
        </p:nvSpPr>
        <p:spPr>
          <a:xfrm>
            <a:off x="411480" y="1078992"/>
            <a:ext cx="11338560" cy="365760"/>
          </a:xfrm>
          <a:prstGeom prst="rect">
            <a:avLst/>
          </a:prstGeom>
          <a:noFill/>
          <a:ln/>
        </p:spPr>
        <p:txBody>
          <a:bodyPr wrap="square" lIns="0" tIns="0" rIns="0" bIns="0" rtlCol="0" anchor="ctr"/>
          <a:lstStyle/>
          <a:p>
            <a:pPr marL="0" indent="0" algn="l">
              <a:buNone/>
            </a:pPr>
            <a:r>
              <a:rPr lang="en-US" sz="1350" i="1" dirty="0">
                <a:solidFill>
                  <a:srgbClr val="C9C2BE"/>
                </a:solidFill>
                <a:latin typeface="Calibri" pitchFamily="34" charset="0"/>
                <a:ea typeface="Calibri" pitchFamily="34" charset="-122"/>
                <a:cs typeface="Calibri" pitchFamily="34" charset="-120"/>
              </a:rPr>
              <a:t>Every incident on the last slide traces back to one of four gaps  which is exactly what the rest of this talk maps out.</a:t>
            </a:r>
            <a:endParaRPr lang="en-US" sz="1350" dirty="0"/>
          </a:p>
        </p:txBody>
      </p:sp>
      <p:sp>
        <p:nvSpPr>
          <p:cNvPr id="7" name="Text 5"/>
          <p:cNvSpPr/>
          <p:nvPr/>
        </p:nvSpPr>
        <p:spPr>
          <a:xfrm>
            <a:off x="411480" y="1874520"/>
            <a:ext cx="4160520" cy="274320"/>
          </a:xfrm>
          <a:prstGeom prst="rect">
            <a:avLst/>
          </a:prstGeom>
          <a:noFill/>
          <a:ln/>
        </p:spPr>
        <p:txBody>
          <a:bodyPr wrap="square" lIns="0" tIns="0" rIns="0" bIns="0" rtlCol="0" anchor="ctr"/>
          <a:lstStyle/>
          <a:p>
            <a:pPr marL="0" indent="0">
              <a:buNone/>
            </a:pPr>
            <a:r>
              <a:rPr lang="en-US" sz="1400" b="1" kern="0" spc="100" dirty="0">
                <a:solidFill>
                  <a:srgbClr val="E8451A"/>
                </a:solidFill>
                <a:latin typeface="Calibri" pitchFamily="34" charset="0"/>
                <a:ea typeface="Calibri" pitchFamily="34" charset="-122"/>
                <a:cs typeface="Calibri" pitchFamily="34" charset="-120"/>
              </a:rPr>
              <a:t>THE ATTACK</a:t>
            </a:r>
            <a:endParaRPr lang="en-US" sz="1400" dirty="0"/>
          </a:p>
        </p:txBody>
      </p:sp>
      <p:sp>
        <p:nvSpPr>
          <p:cNvPr id="8" name="Text 6"/>
          <p:cNvSpPr/>
          <p:nvPr/>
        </p:nvSpPr>
        <p:spPr>
          <a:xfrm>
            <a:off x="4572000" y="1874520"/>
            <a:ext cx="2880360" cy="274320"/>
          </a:xfrm>
          <a:prstGeom prst="rect">
            <a:avLst/>
          </a:prstGeom>
          <a:noFill/>
          <a:ln/>
        </p:spPr>
        <p:txBody>
          <a:bodyPr wrap="square" lIns="0" tIns="0" rIns="0" bIns="0" rtlCol="0" anchor="ctr"/>
          <a:lstStyle/>
          <a:p>
            <a:pPr marL="0" indent="0">
              <a:buNone/>
            </a:pPr>
            <a:r>
              <a:rPr lang="en-US" sz="1400" b="1" kern="0" spc="100" dirty="0">
                <a:solidFill>
                  <a:srgbClr val="E8451A"/>
                </a:solidFill>
                <a:latin typeface="Calibri" pitchFamily="34" charset="0"/>
                <a:ea typeface="Calibri" pitchFamily="34" charset="-122"/>
                <a:cs typeface="Calibri" pitchFamily="34" charset="-120"/>
              </a:rPr>
              <a:t>THE GAP IT EXPOSES</a:t>
            </a:r>
            <a:endParaRPr lang="en-US" sz="1400" dirty="0"/>
          </a:p>
        </p:txBody>
      </p:sp>
      <p:sp>
        <p:nvSpPr>
          <p:cNvPr id="9" name="Text 7"/>
          <p:cNvSpPr/>
          <p:nvPr/>
        </p:nvSpPr>
        <p:spPr>
          <a:xfrm>
            <a:off x="7452360" y="1874520"/>
            <a:ext cx="4187952" cy="274320"/>
          </a:xfrm>
          <a:prstGeom prst="rect">
            <a:avLst/>
          </a:prstGeom>
          <a:noFill/>
          <a:ln/>
        </p:spPr>
        <p:txBody>
          <a:bodyPr wrap="square" lIns="0" tIns="0" rIns="0" bIns="0" rtlCol="0" anchor="ctr"/>
          <a:lstStyle/>
          <a:p>
            <a:pPr marL="0" indent="0">
              <a:buNone/>
            </a:pPr>
            <a:r>
              <a:rPr lang="en-US" sz="1400" b="1" kern="0" spc="100" dirty="0">
                <a:solidFill>
                  <a:srgbClr val="E8451A"/>
                </a:solidFill>
                <a:latin typeface="Calibri" pitchFamily="34" charset="0"/>
                <a:ea typeface="Calibri" pitchFamily="34" charset="-122"/>
                <a:cs typeface="Calibri" pitchFamily="34" charset="-120"/>
              </a:rPr>
              <a:t>WHY WE'LL COVER IT</a:t>
            </a:r>
            <a:endParaRPr lang="en-US" sz="1400" dirty="0"/>
          </a:p>
        </p:txBody>
      </p:sp>
      <p:sp>
        <p:nvSpPr>
          <p:cNvPr id="10" name="Shape 8"/>
          <p:cNvSpPr/>
          <p:nvPr/>
        </p:nvSpPr>
        <p:spPr>
          <a:xfrm>
            <a:off x="411480" y="2185416"/>
            <a:ext cx="11228832" cy="0"/>
          </a:xfrm>
          <a:prstGeom prst="line">
            <a:avLst/>
          </a:prstGeom>
          <a:noFill/>
          <a:ln w="12700">
            <a:solidFill>
              <a:srgbClr val="3A332F"/>
            </a:solidFill>
            <a:prstDash val="solid"/>
          </a:ln>
        </p:spPr>
        <p:txBody>
          <a:bodyPr/>
          <a:lstStyle/>
          <a:p>
            <a:endParaRPr lang="en-NZ" sz="2800"/>
          </a:p>
        </p:txBody>
      </p:sp>
      <p:sp>
        <p:nvSpPr>
          <p:cNvPr id="11" name="Text 9"/>
          <p:cNvSpPr/>
          <p:nvPr/>
        </p:nvSpPr>
        <p:spPr>
          <a:xfrm>
            <a:off x="411480" y="2295144"/>
            <a:ext cx="3977640" cy="731520"/>
          </a:xfrm>
          <a:prstGeom prst="rect">
            <a:avLst/>
          </a:prstGeom>
          <a:noFill/>
          <a:ln/>
        </p:spPr>
        <p:txBody>
          <a:bodyPr wrap="square" lIns="0" tIns="0" rIns="0" bIns="0" rtlCol="0" anchor="t"/>
          <a:lstStyle/>
          <a:p>
            <a:pPr marL="0" indent="0">
              <a:lnSpc>
                <a:spcPct val="115000"/>
              </a:lnSpc>
              <a:buNone/>
            </a:pPr>
            <a:r>
              <a:rPr lang="en-US" sz="1600" dirty="0">
                <a:solidFill>
                  <a:srgbClr val="C9C2BE"/>
                </a:solidFill>
                <a:latin typeface="Calibri" pitchFamily="34" charset="0"/>
                <a:ea typeface="Calibri" pitchFamily="34" charset="-122"/>
                <a:cs typeface="Calibri" pitchFamily="34" charset="-120"/>
              </a:rPr>
              <a:t>McDonalds </a:t>
            </a:r>
            <a:r>
              <a:rPr lang="en-US" sz="1600" dirty="0" err="1">
                <a:solidFill>
                  <a:srgbClr val="C9C2BE"/>
                </a:solidFill>
                <a:latin typeface="Calibri" pitchFamily="34" charset="0"/>
                <a:ea typeface="Calibri" pitchFamily="34" charset="-122"/>
                <a:cs typeface="Calibri" pitchFamily="34" charset="-120"/>
              </a:rPr>
              <a:t>McHire</a:t>
            </a:r>
            <a:r>
              <a:rPr lang="en-US" sz="1600" dirty="0">
                <a:solidFill>
                  <a:srgbClr val="C9C2BE"/>
                </a:solidFill>
                <a:latin typeface="Calibri" pitchFamily="34" charset="0"/>
                <a:ea typeface="Calibri" pitchFamily="34" charset="-122"/>
                <a:cs typeface="Calibri" pitchFamily="34" charset="-120"/>
              </a:rPr>
              <a:t> - 64M records behind a password of “123456”</a:t>
            </a:r>
            <a:endParaRPr lang="en-US" sz="1600" dirty="0"/>
          </a:p>
        </p:txBody>
      </p:sp>
      <p:sp>
        <p:nvSpPr>
          <p:cNvPr id="12" name="Text 10"/>
          <p:cNvSpPr/>
          <p:nvPr/>
        </p:nvSpPr>
        <p:spPr>
          <a:xfrm>
            <a:off x="4572000" y="2295144"/>
            <a:ext cx="2697480" cy="731520"/>
          </a:xfrm>
          <a:prstGeom prst="rect">
            <a:avLst/>
          </a:prstGeom>
          <a:noFill/>
          <a:ln/>
        </p:spPr>
        <p:txBody>
          <a:bodyPr wrap="square" lIns="0" tIns="0" rIns="0" bIns="0" rtlCol="0" anchor="t"/>
          <a:lstStyle/>
          <a:p>
            <a:pPr marL="0" indent="0">
              <a:lnSpc>
                <a:spcPct val="115000"/>
              </a:lnSpc>
              <a:buNone/>
            </a:pPr>
            <a:r>
              <a:rPr lang="en-US" b="1" dirty="0">
                <a:solidFill>
                  <a:srgbClr val="FFFFFF"/>
                </a:solidFill>
                <a:latin typeface="Calibri" pitchFamily="34" charset="0"/>
                <a:ea typeface="Calibri" pitchFamily="34" charset="-122"/>
                <a:cs typeface="Calibri" pitchFamily="34" charset="-120"/>
              </a:rPr>
              <a:t>Governance gaps</a:t>
            </a:r>
            <a:endParaRPr lang="en-US" dirty="0"/>
          </a:p>
        </p:txBody>
      </p:sp>
      <p:sp>
        <p:nvSpPr>
          <p:cNvPr id="13" name="Text 11"/>
          <p:cNvSpPr/>
          <p:nvPr/>
        </p:nvSpPr>
        <p:spPr>
          <a:xfrm>
            <a:off x="7452360" y="2295144"/>
            <a:ext cx="4005072" cy="731520"/>
          </a:xfrm>
          <a:prstGeom prst="rect">
            <a:avLst/>
          </a:prstGeom>
          <a:noFill/>
          <a:ln/>
        </p:spPr>
        <p:txBody>
          <a:bodyPr wrap="square" lIns="0" tIns="0" rIns="0" bIns="0" rtlCol="0" anchor="t"/>
          <a:lstStyle/>
          <a:p>
            <a:pPr marL="0" indent="0">
              <a:lnSpc>
                <a:spcPct val="115000"/>
              </a:lnSpc>
              <a:buNone/>
            </a:pPr>
            <a:r>
              <a:rPr lang="en-US" sz="1600" dirty="0">
                <a:solidFill>
                  <a:srgbClr val="C9C2BE"/>
                </a:solidFill>
                <a:latin typeface="Calibri" pitchFamily="34" charset="0"/>
                <a:ea typeface="Calibri" pitchFamily="34" charset="-122"/>
                <a:cs typeface="Calibri" pitchFamily="34" charset="-120"/>
              </a:rPr>
              <a:t>No inventory, no vendor AI oversight, no baseline controls on embedded AI</a:t>
            </a:r>
            <a:endParaRPr lang="en-US" sz="1600" dirty="0"/>
          </a:p>
        </p:txBody>
      </p:sp>
      <p:sp>
        <p:nvSpPr>
          <p:cNvPr id="14" name="Shape 12"/>
          <p:cNvSpPr/>
          <p:nvPr/>
        </p:nvSpPr>
        <p:spPr>
          <a:xfrm>
            <a:off x="411480" y="3072384"/>
            <a:ext cx="11228832" cy="0"/>
          </a:xfrm>
          <a:prstGeom prst="line">
            <a:avLst/>
          </a:prstGeom>
          <a:noFill/>
          <a:ln w="6350">
            <a:solidFill>
              <a:srgbClr val="3A332F"/>
            </a:solidFill>
            <a:prstDash val="solid"/>
          </a:ln>
        </p:spPr>
        <p:txBody>
          <a:bodyPr/>
          <a:lstStyle/>
          <a:p>
            <a:endParaRPr lang="en-NZ" sz="2800"/>
          </a:p>
        </p:txBody>
      </p:sp>
      <p:sp>
        <p:nvSpPr>
          <p:cNvPr id="15" name="Text 13"/>
          <p:cNvSpPr/>
          <p:nvPr/>
        </p:nvSpPr>
        <p:spPr>
          <a:xfrm>
            <a:off x="411480" y="3163824"/>
            <a:ext cx="3977640" cy="731520"/>
          </a:xfrm>
          <a:prstGeom prst="rect">
            <a:avLst/>
          </a:prstGeom>
          <a:noFill/>
          <a:ln/>
        </p:spPr>
        <p:txBody>
          <a:bodyPr wrap="square" lIns="0" tIns="0" rIns="0" bIns="0" rtlCol="0" anchor="t"/>
          <a:lstStyle/>
          <a:p>
            <a:pPr marL="0" indent="0">
              <a:lnSpc>
                <a:spcPct val="115000"/>
              </a:lnSpc>
              <a:buNone/>
            </a:pPr>
            <a:r>
              <a:rPr lang="en-US" sz="1600" dirty="0">
                <a:solidFill>
                  <a:srgbClr val="C9C2BE"/>
                </a:solidFill>
                <a:latin typeface="Calibri" pitchFamily="34" charset="0"/>
                <a:ea typeface="Calibri" pitchFamily="34" charset="-122"/>
                <a:cs typeface="Calibri" pitchFamily="34" charset="-120"/>
              </a:rPr>
              <a:t>Claude-assisted spree &amp; AI-run espionage</a:t>
            </a:r>
            <a:endParaRPr lang="en-US" sz="1600" dirty="0"/>
          </a:p>
        </p:txBody>
      </p:sp>
      <p:sp>
        <p:nvSpPr>
          <p:cNvPr id="16" name="Text 14"/>
          <p:cNvSpPr/>
          <p:nvPr/>
        </p:nvSpPr>
        <p:spPr>
          <a:xfrm>
            <a:off x="4572000" y="3163824"/>
            <a:ext cx="2697480" cy="731520"/>
          </a:xfrm>
          <a:prstGeom prst="rect">
            <a:avLst/>
          </a:prstGeom>
          <a:noFill/>
          <a:ln/>
        </p:spPr>
        <p:txBody>
          <a:bodyPr wrap="square" lIns="0" tIns="0" rIns="0" bIns="0" rtlCol="0" anchor="t"/>
          <a:lstStyle/>
          <a:p>
            <a:pPr marL="0" indent="0">
              <a:lnSpc>
                <a:spcPct val="115000"/>
              </a:lnSpc>
              <a:buNone/>
            </a:pPr>
            <a:r>
              <a:rPr lang="en-US" b="1" dirty="0">
                <a:solidFill>
                  <a:srgbClr val="FFFFFF"/>
                </a:solidFill>
                <a:latin typeface="Calibri" pitchFamily="34" charset="0"/>
                <a:ea typeface="Calibri" pitchFamily="34" charset="-122"/>
                <a:cs typeface="Calibri" pitchFamily="34" charset="-120"/>
              </a:rPr>
              <a:t>No true measurement</a:t>
            </a:r>
            <a:endParaRPr lang="en-US" dirty="0"/>
          </a:p>
        </p:txBody>
      </p:sp>
      <p:sp>
        <p:nvSpPr>
          <p:cNvPr id="17" name="Text 15"/>
          <p:cNvSpPr/>
          <p:nvPr/>
        </p:nvSpPr>
        <p:spPr>
          <a:xfrm>
            <a:off x="7452360" y="3113533"/>
            <a:ext cx="4005072" cy="731520"/>
          </a:xfrm>
          <a:prstGeom prst="rect">
            <a:avLst/>
          </a:prstGeom>
          <a:noFill/>
          <a:ln/>
        </p:spPr>
        <p:txBody>
          <a:bodyPr wrap="square" lIns="0" tIns="0" rIns="0" bIns="0" rtlCol="0" anchor="t"/>
          <a:lstStyle/>
          <a:p>
            <a:pPr marL="0" indent="0">
              <a:lnSpc>
                <a:spcPct val="115000"/>
              </a:lnSpc>
              <a:buNone/>
            </a:pPr>
            <a:r>
              <a:rPr lang="en-US" sz="1600" dirty="0">
                <a:solidFill>
                  <a:srgbClr val="C9C2BE"/>
                </a:solidFill>
                <a:latin typeface="Calibri" pitchFamily="34" charset="0"/>
                <a:ea typeface="Calibri" pitchFamily="34" charset="-122"/>
                <a:cs typeface="Calibri" pitchFamily="34" charset="-120"/>
              </a:rPr>
              <a:t>Nobody had a baseline for AI-speed attacks; annual audits were not able to adapt to see this coming</a:t>
            </a:r>
            <a:endParaRPr lang="en-US" sz="1600" dirty="0"/>
          </a:p>
        </p:txBody>
      </p:sp>
      <p:sp>
        <p:nvSpPr>
          <p:cNvPr id="18" name="Shape 16"/>
          <p:cNvSpPr/>
          <p:nvPr/>
        </p:nvSpPr>
        <p:spPr>
          <a:xfrm>
            <a:off x="411480" y="3941064"/>
            <a:ext cx="11228832" cy="0"/>
          </a:xfrm>
          <a:prstGeom prst="line">
            <a:avLst/>
          </a:prstGeom>
          <a:noFill/>
          <a:ln w="6350">
            <a:solidFill>
              <a:srgbClr val="3A332F"/>
            </a:solidFill>
            <a:prstDash val="solid"/>
          </a:ln>
        </p:spPr>
        <p:txBody>
          <a:bodyPr/>
          <a:lstStyle/>
          <a:p>
            <a:endParaRPr lang="en-NZ" sz="2800"/>
          </a:p>
        </p:txBody>
      </p:sp>
      <p:sp>
        <p:nvSpPr>
          <p:cNvPr id="19" name="Text 17"/>
          <p:cNvSpPr/>
          <p:nvPr/>
        </p:nvSpPr>
        <p:spPr>
          <a:xfrm>
            <a:off x="411480" y="4032504"/>
            <a:ext cx="3977640" cy="731520"/>
          </a:xfrm>
          <a:prstGeom prst="rect">
            <a:avLst/>
          </a:prstGeom>
          <a:noFill/>
          <a:ln/>
        </p:spPr>
        <p:txBody>
          <a:bodyPr wrap="square" lIns="0" tIns="0" rIns="0" bIns="0" rtlCol="0" anchor="t"/>
          <a:lstStyle/>
          <a:p>
            <a:pPr marL="0" indent="0">
              <a:lnSpc>
                <a:spcPct val="115000"/>
              </a:lnSpc>
              <a:buNone/>
            </a:pPr>
            <a:r>
              <a:rPr lang="en-US" sz="1600" dirty="0">
                <a:solidFill>
                  <a:srgbClr val="C9C2BE"/>
                </a:solidFill>
                <a:latin typeface="Calibri" pitchFamily="34" charset="0"/>
                <a:ea typeface="Calibri" pitchFamily="34" charset="-122"/>
                <a:cs typeface="Calibri" pitchFamily="34" charset="-120"/>
              </a:rPr>
              <a:t>The Arup deepfake heist ($25M)</a:t>
            </a:r>
            <a:endParaRPr lang="en-US" sz="1600" dirty="0"/>
          </a:p>
        </p:txBody>
      </p:sp>
      <p:sp>
        <p:nvSpPr>
          <p:cNvPr id="20" name="Text 18"/>
          <p:cNvSpPr/>
          <p:nvPr/>
        </p:nvSpPr>
        <p:spPr>
          <a:xfrm>
            <a:off x="4572000" y="4032504"/>
            <a:ext cx="2697480" cy="731520"/>
          </a:xfrm>
          <a:prstGeom prst="rect">
            <a:avLst/>
          </a:prstGeom>
          <a:noFill/>
          <a:ln/>
        </p:spPr>
        <p:txBody>
          <a:bodyPr wrap="square" lIns="0" tIns="0" rIns="0" bIns="0" rtlCol="0" anchor="t"/>
          <a:lstStyle/>
          <a:p>
            <a:pPr marL="0" indent="0">
              <a:lnSpc>
                <a:spcPct val="115000"/>
              </a:lnSpc>
              <a:buNone/>
            </a:pPr>
            <a:r>
              <a:rPr lang="en-US" b="1" dirty="0">
                <a:solidFill>
                  <a:srgbClr val="FFFFFF"/>
                </a:solidFill>
                <a:latin typeface="Calibri" pitchFamily="34" charset="0"/>
                <a:ea typeface="Calibri" pitchFamily="34" charset="-122"/>
                <a:cs typeface="Calibri" pitchFamily="34" charset="-120"/>
              </a:rPr>
              <a:t>The language barrier</a:t>
            </a:r>
            <a:endParaRPr lang="en-US" dirty="0"/>
          </a:p>
        </p:txBody>
      </p:sp>
      <p:sp>
        <p:nvSpPr>
          <p:cNvPr id="21" name="Text 19"/>
          <p:cNvSpPr/>
          <p:nvPr/>
        </p:nvSpPr>
        <p:spPr>
          <a:xfrm>
            <a:off x="7452360" y="3993389"/>
            <a:ext cx="4005072" cy="731520"/>
          </a:xfrm>
          <a:prstGeom prst="rect">
            <a:avLst/>
          </a:prstGeom>
          <a:noFill/>
          <a:ln/>
        </p:spPr>
        <p:txBody>
          <a:bodyPr wrap="square" lIns="0" tIns="0" rIns="0" bIns="0" rtlCol="0" anchor="t"/>
          <a:lstStyle/>
          <a:p>
            <a:pPr marL="0" indent="0">
              <a:lnSpc>
                <a:spcPct val="115000"/>
              </a:lnSpc>
              <a:buNone/>
            </a:pPr>
            <a:r>
              <a:rPr lang="en-US" sz="1600" dirty="0">
                <a:solidFill>
                  <a:srgbClr val="C9C2BE"/>
                </a:solidFill>
                <a:latin typeface="Calibri" pitchFamily="34" charset="0"/>
                <a:ea typeface="Calibri" pitchFamily="34" charset="-122"/>
                <a:cs typeface="Calibri" pitchFamily="34" charset="-120"/>
              </a:rPr>
              <a:t>Staff had little awareness of deepfake tech and couldn’t critique that “this call could be fabricated”</a:t>
            </a:r>
            <a:endParaRPr lang="en-US" sz="1600" dirty="0"/>
          </a:p>
        </p:txBody>
      </p:sp>
      <p:sp>
        <p:nvSpPr>
          <p:cNvPr id="22" name="Shape 20"/>
          <p:cNvSpPr/>
          <p:nvPr/>
        </p:nvSpPr>
        <p:spPr>
          <a:xfrm>
            <a:off x="411480" y="4809744"/>
            <a:ext cx="11228832" cy="0"/>
          </a:xfrm>
          <a:prstGeom prst="line">
            <a:avLst/>
          </a:prstGeom>
          <a:noFill/>
          <a:ln w="6350">
            <a:solidFill>
              <a:srgbClr val="3A332F"/>
            </a:solidFill>
            <a:prstDash val="solid"/>
          </a:ln>
        </p:spPr>
        <p:txBody>
          <a:bodyPr/>
          <a:lstStyle/>
          <a:p>
            <a:endParaRPr lang="en-NZ" sz="2800"/>
          </a:p>
        </p:txBody>
      </p:sp>
      <p:sp>
        <p:nvSpPr>
          <p:cNvPr id="23" name="Text 21"/>
          <p:cNvSpPr/>
          <p:nvPr/>
        </p:nvSpPr>
        <p:spPr>
          <a:xfrm>
            <a:off x="411480" y="4901184"/>
            <a:ext cx="3977640" cy="731520"/>
          </a:xfrm>
          <a:prstGeom prst="rect">
            <a:avLst/>
          </a:prstGeom>
          <a:noFill/>
          <a:ln/>
        </p:spPr>
        <p:txBody>
          <a:bodyPr wrap="square" lIns="0" tIns="0" rIns="0" bIns="0" rtlCol="0" anchor="t"/>
          <a:lstStyle/>
          <a:p>
            <a:pPr marL="0" indent="0">
              <a:lnSpc>
                <a:spcPct val="115000"/>
              </a:lnSpc>
              <a:buNone/>
            </a:pPr>
            <a:r>
              <a:rPr lang="en-US" sz="1600" dirty="0">
                <a:solidFill>
                  <a:srgbClr val="C9C2BE"/>
                </a:solidFill>
                <a:latin typeface="Calibri" pitchFamily="34" charset="0"/>
                <a:ea typeface="Calibri" pitchFamily="34" charset="-122"/>
                <a:cs typeface="Calibri" pitchFamily="34" charset="-120"/>
              </a:rPr>
              <a:t>Espionage run 80-90% by AI, humans only approving</a:t>
            </a:r>
            <a:endParaRPr lang="en-US" sz="1600" dirty="0"/>
          </a:p>
        </p:txBody>
      </p:sp>
      <p:sp>
        <p:nvSpPr>
          <p:cNvPr id="24" name="Text 22"/>
          <p:cNvSpPr/>
          <p:nvPr/>
        </p:nvSpPr>
        <p:spPr>
          <a:xfrm>
            <a:off x="4572000" y="4901184"/>
            <a:ext cx="2697480" cy="731520"/>
          </a:xfrm>
          <a:prstGeom prst="rect">
            <a:avLst/>
          </a:prstGeom>
          <a:noFill/>
          <a:ln/>
        </p:spPr>
        <p:txBody>
          <a:bodyPr wrap="square" lIns="0" tIns="0" rIns="0" bIns="0" rtlCol="0" anchor="t"/>
          <a:lstStyle/>
          <a:p>
            <a:pPr marL="0" indent="0">
              <a:lnSpc>
                <a:spcPct val="115000"/>
              </a:lnSpc>
              <a:buNone/>
            </a:pPr>
            <a:r>
              <a:rPr lang="en-US" b="1" dirty="0">
                <a:solidFill>
                  <a:srgbClr val="FFFFFF"/>
                </a:solidFill>
                <a:latin typeface="Calibri" pitchFamily="34" charset="0"/>
                <a:ea typeface="Calibri" pitchFamily="34" charset="-122"/>
                <a:cs typeface="Calibri" pitchFamily="34" charset="-120"/>
              </a:rPr>
              <a:t>Risk expertise catching up</a:t>
            </a:r>
            <a:endParaRPr lang="en-US" dirty="0"/>
          </a:p>
        </p:txBody>
      </p:sp>
      <p:sp>
        <p:nvSpPr>
          <p:cNvPr id="25" name="Text 23"/>
          <p:cNvSpPr/>
          <p:nvPr/>
        </p:nvSpPr>
        <p:spPr>
          <a:xfrm>
            <a:off x="7452360" y="4901184"/>
            <a:ext cx="4005072" cy="731520"/>
          </a:xfrm>
          <a:prstGeom prst="rect">
            <a:avLst/>
          </a:prstGeom>
          <a:noFill/>
          <a:ln/>
        </p:spPr>
        <p:txBody>
          <a:bodyPr wrap="square" lIns="0" tIns="0" rIns="0" bIns="0" rtlCol="0" anchor="t"/>
          <a:lstStyle/>
          <a:p>
            <a:pPr marL="0" indent="0">
              <a:lnSpc>
                <a:spcPct val="115000"/>
              </a:lnSpc>
              <a:buNone/>
            </a:pPr>
            <a:r>
              <a:rPr lang="en-US" sz="1600" dirty="0">
                <a:solidFill>
                  <a:srgbClr val="C9C2BE"/>
                </a:solidFill>
                <a:latin typeface="Calibri" pitchFamily="34" charset="0"/>
                <a:ea typeface="Calibri" pitchFamily="34" charset="-122"/>
                <a:cs typeface="Calibri" pitchFamily="34" charset="-120"/>
              </a:rPr>
              <a:t>This is exactly the skillset that doesn't exist yet in most organisations</a:t>
            </a:r>
            <a:endParaRPr lang="en-US" sz="1600" dirty="0"/>
          </a:p>
        </p:txBody>
      </p:sp>
      <p:sp>
        <p:nvSpPr>
          <p:cNvPr id="26" name="Text 24"/>
          <p:cNvSpPr/>
          <p:nvPr/>
        </p:nvSpPr>
        <p:spPr>
          <a:xfrm>
            <a:off x="411480" y="6510528"/>
            <a:ext cx="9875520" cy="274320"/>
          </a:xfrm>
          <a:prstGeom prst="rect">
            <a:avLst/>
          </a:prstGeom>
          <a:noFill/>
          <a:ln/>
        </p:spPr>
        <p:txBody>
          <a:bodyPr wrap="square" lIns="0" tIns="0" rIns="0" bIns="0" rtlCol="0" anchor="ctr"/>
          <a:lstStyle/>
          <a:p>
            <a:pPr marL="0" indent="0" algn="l">
              <a:buNone/>
            </a:pPr>
            <a:r>
              <a:rPr lang="en-US" sz="850" i="1" dirty="0">
                <a:solidFill>
                  <a:srgbClr val="938B87"/>
                </a:solidFill>
                <a:latin typeface="Calibri" pitchFamily="34" charset="0"/>
                <a:ea typeface="Calibri" pitchFamily="34" charset="-122"/>
                <a:cs typeface="Calibri" pitchFamily="34" charset="-120"/>
              </a:rPr>
              <a:t>This is why a cyber security audience needs an AI governance conversation, not the other way round.</a:t>
            </a:r>
            <a:endParaRPr lang="en-US" sz="850" dirty="0"/>
          </a:p>
        </p:txBody>
      </p:sp>
      <p:sp>
        <p:nvSpPr>
          <p:cNvPr id="27" name="Text 25"/>
          <p:cNvSpPr/>
          <p:nvPr/>
        </p:nvSpPr>
        <p:spPr>
          <a:xfrm>
            <a:off x="11521440" y="6510528"/>
            <a:ext cx="320040" cy="274320"/>
          </a:xfrm>
          <a:prstGeom prst="rect">
            <a:avLst/>
          </a:prstGeom>
          <a:noFill/>
          <a:ln/>
        </p:spPr>
        <p:txBody>
          <a:bodyPr wrap="square" lIns="0" tIns="0" rIns="0" bIns="0" rtlCol="0" anchor="ctr"/>
          <a:lstStyle/>
          <a:p>
            <a:pPr marL="0" indent="0" algn="r">
              <a:buNone/>
            </a:pPr>
            <a:r>
              <a:rPr lang="en-US" sz="900" dirty="0">
                <a:solidFill>
                  <a:srgbClr val="938B87"/>
                </a:solidFill>
                <a:latin typeface="Calibri" pitchFamily="34" charset="0"/>
                <a:ea typeface="Calibri" pitchFamily="34" charset="-122"/>
                <a:cs typeface="Calibri" pitchFamily="34" charset="-120"/>
              </a:rPr>
              <a:t>4</a:t>
            </a:r>
            <a:endParaRPr lang="en-US" sz="9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6">
    <p:bg>
      <p:bgPr>
        <a:solidFill>
          <a:srgbClr val="1A1A1A"/>
        </a:solidFill>
        <a:effectLst/>
      </p:bgPr>
    </p:bg>
    <p:spTree>
      <p:nvGrpSpPr>
        <p:cNvPr id="1" name=""/>
        <p:cNvGrpSpPr/>
        <p:nvPr/>
      </p:nvGrpSpPr>
      <p:grpSpPr>
        <a:xfrm>
          <a:off x="0" y="0"/>
          <a:ext cx="0" cy="0"/>
          <a:chOff x="0" y="0"/>
          <a:chExt cx="0" cy="0"/>
        </a:xfrm>
      </p:grpSpPr>
      <p:sp>
        <p:nvSpPr>
          <p:cNvPr id="2" name="Shape 0"/>
          <p:cNvSpPr/>
          <p:nvPr/>
        </p:nvSpPr>
        <p:spPr>
          <a:xfrm>
            <a:off x="0" y="0"/>
            <a:ext cx="109728" cy="6858000"/>
          </a:xfrm>
          <a:prstGeom prst="rect">
            <a:avLst/>
          </a:prstGeom>
          <a:solidFill>
            <a:srgbClr val="E8451A"/>
          </a:solidFill>
          <a:ln/>
        </p:spPr>
        <p:txBody>
          <a:bodyPr/>
          <a:lstStyle/>
          <a:p>
            <a:endParaRPr lang="en-NZ"/>
          </a:p>
        </p:txBody>
      </p:sp>
      <p:sp>
        <p:nvSpPr>
          <p:cNvPr id="5" name="Text 3"/>
          <p:cNvSpPr/>
          <p:nvPr/>
        </p:nvSpPr>
        <p:spPr>
          <a:xfrm>
            <a:off x="411480" y="621792"/>
            <a:ext cx="11338560" cy="457200"/>
          </a:xfrm>
          <a:prstGeom prst="rect">
            <a:avLst/>
          </a:prstGeom>
          <a:noFill/>
          <a:ln/>
        </p:spPr>
        <p:txBody>
          <a:bodyPr wrap="square" lIns="0" tIns="0" rIns="0" bIns="0" rtlCol="0" anchor="ctr"/>
          <a:lstStyle/>
          <a:p>
            <a:pPr marL="0" indent="0" algn="l">
              <a:buNone/>
            </a:pPr>
            <a:r>
              <a:rPr lang="en-US" sz="3000" b="1" dirty="0">
                <a:solidFill>
                  <a:srgbClr val="FFFFFF"/>
                </a:solidFill>
                <a:latin typeface="Cambria" pitchFamily="34" charset="0"/>
                <a:ea typeface="Cambria" pitchFamily="34" charset="-122"/>
                <a:cs typeface="Cambria" pitchFamily="34" charset="-120"/>
              </a:rPr>
              <a:t>The Scale of the Problem</a:t>
            </a:r>
            <a:endParaRPr lang="en-US" sz="3000" dirty="0"/>
          </a:p>
        </p:txBody>
      </p:sp>
      <p:sp>
        <p:nvSpPr>
          <p:cNvPr id="6" name="Text 4"/>
          <p:cNvSpPr/>
          <p:nvPr/>
        </p:nvSpPr>
        <p:spPr>
          <a:xfrm>
            <a:off x="411480" y="1078992"/>
            <a:ext cx="11338560" cy="365760"/>
          </a:xfrm>
          <a:prstGeom prst="rect">
            <a:avLst/>
          </a:prstGeom>
          <a:noFill/>
          <a:ln/>
        </p:spPr>
        <p:txBody>
          <a:bodyPr wrap="square" lIns="0" tIns="0" rIns="0" bIns="0" rtlCol="0" anchor="ctr"/>
          <a:lstStyle/>
          <a:p>
            <a:pPr marL="0" indent="0" algn="l">
              <a:buNone/>
            </a:pPr>
            <a:r>
              <a:rPr lang="en-US" sz="2000" i="1" dirty="0">
                <a:solidFill>
                  <a:srgbClr val="C9C2BE"/>
                </a:solidFill>
                <a:latin typeface="Calibri" pitchFamily="34" charset="0"/>
                <a:ea typeface="Calibri" pitchFamily="34" charset="-122"/>
                <a:cs typeface="Calibri" pitchFamily="34" charset="-120"/>
              </a:rPr>
              <a:t>AI adoption has reached critical mass. Governance has not</a:t>
            </a:r>
            <a:r>
              <a:rPr lang="en-US" sz="1350" i="1" dirty="0">
                <a:solidFill>
                  <a:srgbClr val="C9C2BE"/>
                </a:solidFill>
                <a:latin typeface="Calibri" pitchFamily="34" charset="0"/>
                <a:ea typeface="Calibri" pitchFamily="34" charset="-122"/>
                <a:cs typeface="Calibri" pitchFamily="34" charset="-120"/>
              </a:rPr>
              <a:t>.</a:t>
            </a:r>
            <a:endParaRPr lang="en-US" sz="1350" dirty="0"/>
          </a:p>
        </p:txBody>
      </p:sp>
      <p:sp>
        <p:nvSpPr>
          <p:cNvPr id="7" name="Shape 5"/>
          <p:cNvSpPr/>
          <p:nvPr/>
        </p:nvSpPr>
        <p:spPr>
          <a:xfrm>
            <a:off x="411480" y="1965960"/>
            <a:ext cx="3611880" cy="1691640"/>
          </a:xfrm>
          <a:prstGeom prst="roundRect">
            <a:avLst>
              <a:gd name="adj" fmla="val 3784"/>
            </a:avLst>
          </a:prstGeom>
          <a:solidFill>
            <a:srgbClr val="252020"/>
          </a:solidFill>
          <a:ln w="9525">
            <a:solidFill>
              <a:srgbClr val="3A332F"/>
            </a:solidFill>
            <a:prstDash val="solid"/>
          </a:ln>
        </p:spPr>
        <p:txBody>
          <a:bodyPr/>
          <a:lstStyle/>
          <a:p>
            <a:endParaRPr lang="en-NZ"/>
          </a:p>
        </p:txBody>
      </p:sp>
      <p:sp>
        <p:nvSpPr>
          <p:cNvPr id="8" name="Text 6"/>
          <p:cNvSpPr/>
          <p:nvPr/>
        </p:nvSpPr>
        <p:spPr>
          <a:xfrm>
            <a:off x="530352" y="1880362"/>
            <a:ext cx="3337560" cy="845820"/>
          </a:xfrm>
          <a:prstGeom prst="rect">
            <a:avLst/>
          </a:prstGeom>
          <a:noFill/>
          <a:ln/>
        </p:spPr>
        <p:txBody>
          <a:bodyPr wrap="square" lIns="0" tIns="0" rIns="0" bIns="0" rtlCol="0" anchor="ctr"/>
          <a:lstStyle/>
          <a:p>
            <a:pPr marL="0" indent="0" algn="l">
              <a:buNone/>
            </a:pPr>
            <a:r>
              <a:rPr lang="en-US" sz="4800" b="1" dirty="0">
                <a:solidFill>
                  <a:srgbClr val="E8451A"/>
                </a:solidFill>
                <a:latin typeface="Cambria" pitchFamily="34" charset="0"/>
                <a:ea typeface="Cambria" pitchFamily="34" charset="-122"/>
                <a:cs typeface="Cambria" pitchFamily="34" charset="-120"/>
              </a:rPr>
              <a:t>88%</a:t>
            </a:r>
            <a:endParaRPr lang="en-US" sz="4800" dirty="0"/>
          </a:p>
        </p:txBody>
      </p:sp>
      <p:sp>
        <p:nvSpPr>
          <p:cNvPr id="9" name="Text 7"/>
          <p:cNvSpPr/>
          <p:nvPr/>
        </p:nvSpPr>
        <p:spPr>
          <a:xfrm>
            <a:off x="594360" y="2683307"/>
            <a:ext cx="3337560" cy="710489"/>
          </a:xfrm>
          <a:prstGeom prst="rect">
            <a:avLst/>
          </a:prstGeom>
          <a:noFill/>
          <a:ln/>
        </p:spPr>
        <p:txBody>
          <a:bodyPr wrap="square" lIns="0" tIns="0" rIns="0" bIns="0" rtlCol="0" anchor="t"/>
          <a:lstStyle/>
          <a:p>
            <a:pPr marL="0" indent="0" algn="l">
              <a:buNone/>
            </a:pPr>
            <a:r>
              <a:rPr lang="en-US" sz="2000" dirty="0">
                <a:solidFill>
                  <a:srgbClr val="C9C2BE"/>
                </a:solidFill>
                <a:latin typeface="Calibri" pitchFamily="34" charset="0"/>
                <a:ea typeface="Calibri" pitchFamily="34" charset="-122"/>
                <a:cs typeface="Calibri" pitchFamily="34" charset="-120"/>
              </a:rPr>
              <a:t>of organisations are actively using AI across business functions</a:t>
            </a:r>
            <a:endParaRPr lang="en-US" sz="2000" dirty="0"/>
          </a:p>
        </p:txBody>
      </p:sp>
      <p:sp>
        <p:nvSpPr>
          <p:cNvPr id="10" name="Shape 8"/>
          <p:cNvSpPr/>
          <p:nvPr/>
        </p:nvSpPr>
        <p:spPr>
          <a:xfrm>
            <a:off x="4206240" y="1965960"/>
            <a:ext cx="3611880" cy="1691640"/>
          </a:xfrm>
          <a:prstGeom prst="roundRect">
            <a:avLst>
              <a:gd name="adj" fmla="val 3784"/>
            </a:avLst>
          </a:prstGeom>
          <a:solidFill>
            <a:srgbClr val="252020"/>
          </a:solidFill>
          <a:ln w="9525">
            <a:solidFill>
              <a:srgbClr val="3A332F"/>
            </a:solidFill>
            <a:prstDash val="solid"/>
          </a:ln>
        </p:spPr>
        <p:txBody>
          <a:bodyPr/>
          <a:lstStyle/>
          <a:p>
            <a:endParaRPr lang="en-NZ" sz="4000"/>
          </a:p>
        </p:txBody>
      </p:sp>
      <p:sp>
        <p:nvSpPr>
          <p:cNvPr id="11" name="Text 9"/>
          <p:cNvSpPr/>
          <p:nvPr/>
        </p:nvSpPr>
        <p:spPr>
          <a:xfrm>
            <a:off x="4325112" y="1880362"/>
            <a:ext cx="3337560" cy="845820"/>
          </a:xfrm>
          <a:prstGeom prst="rect">
            <a:avLst/>
          </a:prstGeom>
          <a:noFill/>
          <a:ln/>
        </p:spPr>
        <p:txBody>
          <a:bodyPr wrap="square" lIns="0" tIns="0" rIns="0" bIns="0" rtlCol="0" anchor="ctr"/>
          <a:lstStyle/>
          <a:p>
            <a:pPr marL="0" indent="0" algn="l">
              <a:buNone/>
            </a:pPr>
            <a:r>
              <a:rPr lang="en-US" sz="4800" b="1" dirty="0">
                <a:solidFill>
                  <a:srgbClr val="E8451A"/>
                </a:solidFill>
                <a:latin typeface="Cambria" pitchFamily="34" charset="0"/>
                <a:ea typeface="Cambria" pitchFamily="34" charset="-122"/>
                <a:cs typeface="Cambria" pitchFamily="34" charset="-120"/>
              </a:rPr>
              <a:t>8%</a:t>
            </a:r>
            <a:endParaRPr lang="en-US" sz="4800" dirty="0"/>
          </a:p>
        </p:txBody>
      </p:sp>
      <p:sp>
        <p:nvSpPr>
          <p:cNvPr id="12" name="Text 10"/>
          <p:cNvSpPr/>
          <p:nvPr/>
        </p:nvSpPr>
        <p:spPr>
          <a:xfrm>
            <a:off x="4389120" y="2683307"/>
            <a:ext cx="3337560" cy="710489"/>
          </a:xfrm>
          <a:prstGeom prst="rect">
            <a:avLst/>
          </a:prstGeom>
          <a:noFill/>
          <a:ln/>
        </p:spPr>
        <p:txBody>
          <a:bodyPr wrap="square" lIns="0" tIns="0" rIns="0" bIns="0" rtlCol="0" anchor="t"/>
          <a:lstStyle/>
          <a:p>
            <a:pPr marL="0" indent="0" algn="l">
              <a:buNone/>
            </a:pPr>
            <a:r>
              <a:rPr lang="en-US" sz="2000" dirty="0">
                <a:solidFill>
                  <a:srgbClr val="C9C2BE"/>
                </a:solidFill>
                <a:latin typeface="Calibri" pitchFamily="34" charset="0"/>
                <a:ea typeface="Calibri" pitchFamily="34" charset="-122"/>
                <a:cs typeface="Calibri" pitchFamily="34" charset="-120"/>
              </a:rPr>
              <a:t>have a comprehensive AI governance framework in place</a:t>
            </a:r>
            <a:endParaRPr lang="en-US" sz="2000" dirty="0"/>
          </a:p>
        </p:txBody>
      </p:sp>
      <p:sp>
        <p:nvSpPr>
          <p:cNvPr id="13" name="Shape 11"/>
          <p:cNvSpPr/>
          <p:nvPr/>
        </p:nvSpPr>
        <p:spPr>
          <a:xfrm>
            <a:off x="8001000" y="1965960"/>
            <a:ext cx="3611880" cy="1691640"/>
          </a:xfrm>
          <a:prstGeom prst="roundRect">
            <a:avLst>
              <a:gd name="adj" fmla="val 3784"/>
            </a:avLst>
          </a:prstGeom>
          <a:solidFill>
            <a:srgbClr val="252020"/>
          </a:solidFill>
          <a:ln w="9525">
            <a:solidFill>
              <a:srgbClr val="3A332F"/>
            </a:solidFill>
            <a:prstDash val="solid"/>
          </a:ln>
        </p:spPr>
        <p:txBody>
          <a:bodyPr/>
          <a:lstStyle/>
          <a:p>
            <a:endParaRPr lang="en-NZ"/>
          </a:p>
        </p:txBody>
      </p:sp>
      <p:sp>
        <p:nvSpPr>
          <p:cNvPr id="14" name="Text 12"/>
          <p:cNvSpPr/>
          <p:nvPr/>
        </p:nvSpPr>
        <p:spPr>
          <a:xfrm>
            <a:off x="8119872" y="1880362"/>
            <a:ext cx="3337560" cy="845820"/>
          </a:xfrm>
          <a:prstGeom prst="rect">
            <a:avLst/>
          </a:prstGeom>
          <a:noFill/>
          <a:ln/>
        </p:spPr>
        <p:txBody>
          <a:bodyPr wrap="square" lIns="0" tIns="0" rIns="0" bIns="0" rtlCol="0" anchor="ctr"/>
          <a:lstStyle/>
          <a:p>
            <a:pPr marL="0" indent="0" algn="l">
              <a:buNone/>
            </a:pPr>
            <a:r>
              <a:rPr lang="en-US" sz="4800" b="1" dirty="0">
                <a:solidFill>
                  <a:srgbClr val="E8451A"/>
                </a:solidFill>
                <a:latin typeface="Cambria" pitchFamily="34" charset="0"/>
                <a:ea typeface="Cambria" pitchFamily="34" charset="-122"/>
                <a:cs typeface="Cambria" pitchFamily="34" charset="-120"/>
              </a:rPr>
              <a:t>72%</a:t>
            </a:r>
            <a:endParaRPr lang="en-US" sz="4800" dirty="0"/>
          </a:p>
        </p:txBody>
      </p:sp>
      <p:sp>
        <p:nvSpPr>
          <p:cNvPr id="15" name="Text 13"/>
          <p:cNvSpPr/>
          <p:nvPr/>
        </p:nvSpPr>
        <p:spPr>
          <a:xfrm>
            <a:off x="8183880" y="2683307"/>
            <a:ext cx="3337560" cy="710489"/>
          </a:xfrm>
          <a:prstGeom prst="rect">
            <a:avLst/>
          </a:prstGeom>
          <a:noFill/>
          <a:ln/>
        </p:spPr>
        <p:txBody>
          <a:bodyPr wrap="square" lIns="0" tIns="0" rIns="0" bIns="0" rtlCol="0" anchor="t"/>
          <a:lstStyle/>
          <a:p>
            <a:pPr marL="0" indent="0" algn="l">
              <a:buNone/>
            </a:pPr>
            <a:r>
              <a:rPr lang="en-US" sz="2000" dirty="0">
                <a:solidFill>
                  <a:srgbClr val="C9C2BE"/>
                </a:solidFill>
                <a:latin typeface="Calibri" pitchFamily="34" charset="0"/>
                <a:ea typeface="Calibri" pitchFamily="34" charset="-122"/>
                <a:cs typeface="Calibri" pitchFamily="34" charset="-120"/>
              </a:rPr>
              <a:t>have AI in production; only 9% describe their governance as mature</a:t>
            </a:r>
            <a:endParaRPr lang="en-US" sz="2000" dirty="0"/>
          </a:p>
        </p:txBody>
      </p:sp>
      <p:sp>
        <p:nvSpPr>
          <p:cNvPr id="16" name="Shape 14"/>
          <p:cNvSpPr/>
          <p:nvPr/>
        </p:nvSpPr>
        <p:spPr>
          <a:xfrm>
            <a:off x="411480" y="3840480"/>
            <a:ext cx="3611880" cy="1691640"/>
          </a:xfrm>
          <a:prstGeom prst="roundRect">
            <a:avLst>
              <a:gd name="adj" fmla="val 3784"/>
            </a:avLst>
          </a:prstGeom>
          <a:solidFill>
            <a:srgbClr val="252020"/>
          </a:solidFill>
          <a:ln w="9525">
            <a:solidFill>
              <a:srgbClr val="3A332F"/>
            </a:solidFill>
            <a:prstDash val="solid"/>
          </a:ln>
        </p:spPr>
        <p:txBody>
          <a:bodyPr/>
          <a:lstStyle/>
          <a:p>
            <a:endParaRPr lang="en-NZ"/>
          </a:p>
        </p:txBody>
      </p:sp>
      <p:sp>
        <p:nvSpPr>
          <p:cNvPr id="17" name="Text 15"/>
          <p:cNvSpPr/>
          <p:nvPr/>
        </p:nvSpPr>
        <p:spPr>
          <a:xfrm>
            <a:off x="530352" y="3712210"/>
            <a:ext cx="3337560" cy="845820"/>
          </a:xfrm>
          <a:prstGeom prst="rect">
            <a:avLst/>
          </a:prstGeom>
          <a:noFill/>
          <a:ln/>
        </p:spPr>
        <p:txBody>
          <a:bodyPr wrap="square" lIns="0" tIns="0" rIns="0" bIns="0" rtlCol="0" anchor="ctr"/>
          <a:lstStyle/>
          <a:p>
            <a:pPr marL="0" indent="0" algn="l">
              <a:buNone/>
            </a:pPr>
            <a:r>
              <a:rPr lang="en-US" sz="4800" b="1" dirty="0">
                <a:solidFill>
                  <a:srgbClr val="E8451A"/>
                </a:solidFill>
                <a:latin typeface="Cambria" pitchFamily="34" charset="0"/>
                <a:ea typeface="Cambria" pitchFamily="34" charset="-122"/>
                <a:cs typeface="Cambria" pitchFamily="34" charset="-120"/>
              </a:rPr>
              <a:t>42%</a:t>
            </a:r>
            <a:endParaRPr lang="en-US" sz="4800" dirty="0"/>
          </a:p>
        </p:txBody>
      </p:sp>
      <p:sp>
        <p:nvSpPr>
          <p:cNvPr id="18" name="Text 16"/>
          <p:cNvSpPr/>
          <p:nvPr/>
        </p:nvSpPr>
        <p:spPr>
          <a:xfrm>
            <a:off x="548640" y="4553712"/>
            <a:ext cx="3337560" cy="710489"/>
          </a:xfrm>
          <a:prstGeom prst="rect">
            <a:avLst/>
          </a:prstGeom>
          <a:noFill/>
          <a:ln/>
        </p:spPr>
        <p:txBody>
          <a:bodyPr wrap="square" lIns="0" tIns="0" rIns="0" bIns="0" rtlCol="0" anchor="t"/>
          <a:lstStyle/>
          <a:p>
            <a:pPr marL="0" indent="0" algn="l">
              <a:buNone/>
            </a:pPr>
            <a:r>
              <a:rPr lang="en-US" sz="2000" dirty="0">
                <a:solidFill>
                  <a:srgbClr val="C9C2BE"/>
                </a:solidFill>
                <a:latin typeface="Calibri" pitchFamily="34" charset="0"/>
                <a:ea typeface="Calibri" pitchFamily="34" charset="-122"/>
                <a:cs typeface="Calibri" pitchFamily="34" charset="-120"/>
              </a:rPr>
              <a:t>of AI initiatives abandoned in 2025, up from 17% in 2024</a:t>
            </a:r>
            <a:endParaRPr lang="en-US" sz="2000" dirty="0"/>
          </a:p>
        </p:txBody>
      </p:sp>
      <p:sp>
        <p:nvSpPr>
          <p:cNvPr id="19" name="Shape 17"/>
          <p:cNvSpPr/>
          <p:nvPr/>
        </p:nvSpPr>
        <p:spPr>
          <a:xfrm>
            <a:off x="4206240" y="3840480"/>
            <a:ext cx="3611880" cy="1691640"/>
          </a:xfrm>
          <a:prstGeom prst="roundRect">
            <a:avLst>
              <a:gd name="adj" fmla="val 3784"/>
            </a:avLst>
          </a:prstGeom>
          <a:solidFill>
            <a:srgbClr val="252020"/>
          </a:solidFill>
          <a:ln w="9525">
            <a:solidFill>
              <a:srgbClr val="3A332F"/>
            </a:solidFill>
            <a:prstDash val="solid"/>
          </a:ln>
        </p:spPr>
        <p:txBody>
          <a:bodyPr/>
          <a:lstStyle/>
          <a:p>
            <a:endParaRPr lang="en-NZ" sz="4000"/>
          </a:p>
        </p:txBody>
      </p:sp>
      <p:sp>
        <p:nvSpPr>
          <p:cNvPr id="20" name="Text 18"/>
          <p:cNvSpPr/>
          <p:nvPr/>
        </p:nvSpPr>
        <p:spPr>
          <a:xfrm>
            <a:off x="4325112" y="3712210"/>
            <a:ext cx="3337560" cy="845820"/>
          </a:xfrm>
          <a:prstGeom prst="rect">
            <a:avLst/>
          </a:prstGeom>
          <a:noFill/>
          <a:ln/>
        </p:spPr>
        <p:txBody>
          <a:bodyPr wrap="square" lIns="0" tIns="0" rIns="0" bIns="0" rtlCol="0" anchor="ctr"/>
          <a:lstStyle/>
          <a:p>
            <a:pPr marL="0" indent="0" algn="l">
              <a:buNone/>
            </a:pPr>
            <a:r>
              <a:rPr lang="en-US" sz="4800" b="1" dirty="0">
                <a:solidFill>
                  <a:srgbClr val="E8451A"/>
                </a:solidFill>
                <a:latin typeface="Cambria" pitchFamily="34" charset="0"/>
                <a:ea typeface="Cambria" pitchFamily="34" charset="-122"/>
                <a:cs typeface="Cambria" pitchFamily="34" charset="-120"/>
              </a:rPr>
              <a:t>80%</a:t>
            </a:r>
            <a:endParaRPr lang="en-US" sz="4800" dirty="0"/>
          </a:p>
        </p:txBody>
      </p:sp>
      <p:sp>
        <p:nvSpPr>
          <p:cNvPr id="21" name="Text 19"/>
          <p:cNvSpPr/>
          <p:nvPr/>
        </p:nvSpPr>
        <p:spPr>
          <a:xfrm>
            <a:off x="4343400" y="4553712"/>
            <a:ext cx="3337560" cy="710489"/>
          </a:xfrm>
          <a:prstGeom prst="rect">
            <a:avLst/>
          </a:prstGeom>
          <a:noFill/>
          <a:ln/>
        </p:spPr>
        <p:txBody>
          <a:bodyPr wrap="square" lIns="0" tIns="0" rIns="0" bIns="0" rtlCol="0" anchor="t"/>
          <a:lstStyle/>
          <a:p>
            <a:pPr marL="0" indent="0" algn="l">
              <a:buNone/>
            </a:pPr>
            <a:r>
              <a:rPr lang="en-US" sz="2000" dirty="0">
                <a:solidFill>
                  <a:srgbClr val="C9C2BE"/>
                </a:solidFill>
                <a:latin typeface="Calibri" pitchFamily="34" charset="0"/>
                <a:ea typeface="Calibri" pitchFamily="34" charset="-122"/>
                <a:cs typeface="Calibri" pitchFamily="34" charset="-120"/>
              </a:rPr>
              <a:t>of AI projects fail not because of the models, but because of governance</a:t>
            </a:r>
            <a:endParaRPr lang="en-US" sz="2000" dirty="0"/>
          </a:p>
        </p:txBody>
      </p:sp>
      <p:sp>
        <p:nvSpPr>
          <p:cNvPr id="22" name="Shape 20"/>
          <p:cNvSpPr/>
          <p:nvPr/>
        </p:nvSpPr>
        <p:spPr>
          <a:xfrm>
            <a:off x="8001000" y="3840480"/>
            <a:ext cx="3611880" cy="1691640"/>
          </a:xfrm>
          <a:prstGeom prst="roundRect">
            <a:avLst>
              <a:gd name="adj" fmla="val 3784"/>
            </a:avLst>
          </a:prstGeom>
          <a:solidFill>
            <a:srgbClr val="252020"/>
          </a:solidFill>
          <a:ln w="9525">
            <a:solidFill>
              <a:srgbClr val="3A332F"/>
            </a:solidFill>
            <a:prstDash val="solid"/>
          </a:ln>
        </p:spPr>
        <p:txBody>
          <a:bodyPr/>
          <a:lstStyle/>
          <a:p>
            <a:endParaRPr lang="en-NZ"/>
          </a:p>
        </p:txBody>
      </p:sp>
      <p:sp>
        <p:nvSpPr>
          <p:cNvPr id="23" name="Text 21"/>
          <p:cNvSpPr/>
          <p:nvPr/>
        </p:nvSpPr>
        <p:spPr>
          <a:xfrm>
            <a:off x="8119872" y="3712210"/>
            <a:ext cx="3337560" cy="845820"/>
          </a:xfrm>
          <a:prstGeom prst="rect">
            <a:avLst/>
          </a:prstGeom>
          <a:noFill/>
          <a:ln/>
        </p:spPr>
        <p:txBody>
          <a:bodyPr wrap="square" lIns="0" tIns="0" rIns="0" bIns="0" rtlCol="0" anchor="ctr"/>
          <a:lstStyle/>
          <a:p>
            <a:pPr marL="0" indent="0" algn="l">
              <a:buNone/>
            </a:pPr>
            <a:r>
              <a:rPr lang="en-US" sz="4800" b="1" dirty="0">
                <a:solidFill>
                  <a:srgbClr val="E8451A"/>
                </a:solidFill>
                <a:latin typeface="Cambria" pitchFamily="34" charset="0"/>
                <a:ea typeface="Cambria" pitchFamily="34" charset="-122"/>
                <a:cs typeface="Cambria" pitchFamily="34" charset="-120"/>
              </a:rPr>
              <a:t>97%</a:t>
            </a:r>
            <a:endParaRPr lang="en-US" sz="4800" dirty="0"/>
          </a:p>
        </p:txBody>
      </p:sp>
      <p:sp>
        <p:nvSpPr>
          <p:cNvPr id="24" name="Text 22"/>
          <p:cNvSpPr/>
          <p:nvPr/>
        </p:nvSpPr>
        <p:spPr>
          <a:xfrm>
            <a:off x="8138160" y="4553712"/>
            <a:ext cx="3337560" cy="710489"/>
          </a:xfrm>
          <a:prstGeom prst="rect">
            <a:avLst/>
          </a:prstGeom>
          <a:noFill/>
          <a:ln/>
        </p:spPr>
        <p:txBody>
          <a:bodyPr wrap="square" lIns="0" tIns="0" rIns="0" bIns="0" rtlCol="0" anchor="t"/>
          <a:lstStyle/>
          <a:p>
            <a:pPr marL="0" indent="0" algn="l">
              <a:buNone/>
            </a:pPr>
            <a:r>
              <a:rPr lang="en-US" sz="2000" dirty="0">
                <a:solidFill>
                  <a:srgbClr val="C9C2BE"/>
                </a:solidFill>
                <a:latin typeface="Calibri" pitchFamily="34" charset="0"/>
                <a:ea typeface="Calibri" pitchFamily="34" charset="-122"/>
                <a:cs typeface="Calibri" pitchFamily="34" charset="-120"/>
              </a:rPr>
              <a:t>of breached organisations lacked proper AI access controls at time of incident</a:t>
            </a:r>
            <a:endParaRPr lang="en-US" sz="2000" dirty="0"/>
          </a:p>
        </p:txBody>
      </p:sp>
      <p:sp>
        <p:nvSpPr>
          <p:cNvPr id="25" name="Text 23"/>
          <p:cNvSpPr/>
          <p:nvPr/>
        </p:nvSpPr>
        <p:spPr>
          <a:xfrm>
            <a:off x="411480" y="6510528"/>
            <a:ext cx="9875520" cy="274320"/>
          </a:xfrm>
          <a:prstGeom prst="rect">
            <a:avLst/>
          </a:prstGeom>
          <a:noFill/>
          <a:ln/>
        </p:spPr>
        <p:txBody>
          <a:bodyPr wrap="square" lIns="0" tIns="0" rIns="0" bIns="0" rtlCol="0" anchor="ctr"/>
          <a:lstStyle/>
          <a:p>
            <a:pPr marL="0" indent="0" algn="l">
              <a:buNone/>
            </a:pPr>
            <a:r>
              <a:rPr lang="en-US" sz="850" i="1" dirty="0">
                <a:solidFill>
                  <a:srgbClr val="938B87"/>
                </a:solidFill>
                <a:latin typeface="Calibri" pitchFamily="34" charset="0"/>
                <a:ea typeface="Calibri" pitchFamily="34" charset="-122"/>
                <a:cs typeface="Calibri" pitchFamily="34" charset="-120"/>
              </a:rPr>
              <a:t>Sources: Economist Impact / Aon 2025 | McKinsey State of AI 2024 | S&amp;P Global 2025 | axis-intelligence.com 2026 | IBM Cost of Data Breach 2025</a:t>
            </a:r>
            <a:endParaRPr lang="en-US" sz="850" dirty="0"/>
          </a:p>
        </p:txBody>
      </p:sp>
      <p:sp>
        <p:nvSpPr>
          <p:cNvPr id="26" name="Text 24"/>
          <p:cNvSpPr/>
          <p:nvPr/>
        </p:nvSpPr>
        <p:spPr>
          <a:xfrm>
            <a:off x="11521440" y="6510528"/>
            <a:ext cx="320040" cy="274320"/>
          </a:xfrm>
          <a:prstGeom prst="rect">
            <a:avLst/>
          </a:prstGeom>
          <a:noFill/>
          <a:ln/>
        </p:spPr>
        <p:txBody>
          <a:bodyPr wrap="square" lIns="0" tIns="0" rIns="0" bIns="0" rtlCol="0" anchor="ctr"/>
          <a:lstStyle/>
          <a:p>
            <a:pPr marL="0" indent="0" algn="r">
              <a:buNone/>
            </a:pPr>
            <a:r>
              <a:rPr lang="en-US" sz="900" dirty="0">
                <a:solidFill>
                  <a:srgbClr val="938B87"/>
                </a:solidFill>
                <a:latin typeface="Calibri" pitchFamily="34" charset="0"/>
                <a:ea typeface="Calibri" pitchFamily="34" charset="-122"/>
                <a:cs typeface="Calibri" pitchFamily="34" charset="-120"/>
              </a:rPr>
              <a:t>6</a:t>
            </a:r>
            <a:endParaRPr lang="en-US" sz="9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5">
    <p:bg>
      <p:bgPr>
        <a:solidFill>
          <a:srgbClr val="1A1A1A"/>
        </a:solidFill>
        <a:effectLst/>
      </p:bgPr>
    </p:bg>
    <p:spTree>
      <p:nvGrpSpPr>
        <p:cNvPr id="1" name=""/>
        <p:cNvGrpSpPr/>
        <p:nvPr/>
      </p:nvGrpSpPr>
      <p:grpSpPr>
        <a:xfrm>
          <a:off x="0" y="0"/>
          <a:ext cx="0" cy="0"/>
          <a:chOff x="0" y="0"/>
          <a:chExt cx="0" cy="0"/>
        </a:xfrm>
      </p:grpSpPr>
      <p:sp>
        <p:nvSpPr>
          <p:cNvPr id="2" name="Shape 0"/>
          <p:cNvSpPr/>
          <p:nvPr/>
        </p:nvSpPr>
        <p:spPr>
          <a:xfrm>
            <a:off x="0" y="0"/>
            <a:ext cx="109728" cy="6858000"/>
          </a:xfrm>
          <a:prstGeom prst="rect">
            <a:avLst/>
          </a:prstGeom>
          <a:solidFill>
            <a:srgbClr val="E8451A"/>
          </a:solidFill>
          <a:ln/>
        </p:spPr>
        <p:txBody>
          <a:bodyPr/>
          <a:lstStyle/>
          <a:p>
            <a:endParaRPr lang="en-NZ"/>
          </a:p>
        </p:txBody>
      </p:sp>
      <p:sp>
        <p:nvSpPr>
          <p:cNvPr id="5" name="Text 3"/>
          <p:cNvSpPr/>
          <p:nvPr/>
        </p:nvSpPr>
        <p:spPr>
          <a:xfrm>
            <a:off x="411480" y="621792"/>
            <a:ext cx="11338560" cy="457200"/>
          </a:xfrm>
          <a:prstGeom prst="rect">
            <a:avLst/>
          </a:prstGeom>
          <a:noFill/>
          <a:ln/>
        </p:spPr>
        <p:txBody>
          <a:bodyPr wrap="square" lIns="0" tIns="0" rIns="0" bIns="0" rtlCol="0" anchor="ctr"/>
          <a:lstStyle/>
          <a:p>
            <a:pPr marL="0" indent="0" algn="l">
              <a:buNone/>
            </a:pPr>
            <a:r>
              <a:rPr lang="en-US" sz="3000" b="1" dirty="0">
                <a:solidFill>
                  <a:srgbClr val="FFFFFF"/>
                </a:solidFill>
                <a:latin typeface="Cambria" pitchFamily="34" charset="0"/>
                <a:ea typeface="Cambria" pitchFamily="34" charset="-122"/>
                <a:cs typeface="Cambria" pitchFamily="34" charset="-120"/>
              </a:rPr>
              <a:t>AI For Security, vs. Security For AI</a:t>
            </a:r>
            <a:endParaRPr lang="en-US" sz="3000" dirty="0"/>
          </a:p>
        </p:txBody>
      </p:sp>
      <p:sp>
        <p:nvSpPr>
          <p:cNvPr id="6" name="Text 4"/>
          <p:cNvSpPr/>
          <p:nvPr/>
        </p:nvSpPr>
        <p:spPr>
          <a:xfrm>
            <a:off x="411480" y="1078992"/>
            <a:ext cx="11338560" cy="365760"/>
          </a:xfrm>
          <a:prstGeom prst="rect">
            <a:avLst/>
          </a:prstGeom>
          <a:noFill/>
          <a:ln/>
        </p:spPr>
        <p:txBody>
          <a:bodyPr wrap="square" lIns="0" tIns="0" rIns="0" bIns="0" rtlCol="0" anchor="ctr"/>
          <a:lstStyle/>
          <a:p>
            <a:pPr marL="0" indent="0" algn="l">
              <a:buNone/>
            </a:pPr>
            <a:r>
              <a:rPr lang="en-US" sz="1350" i="1" dirty="0">
                <a:solidFill>
                  <a:srgbClr val="C9C2BE"/>
                </a:solidFill>
                <a:latin typeface="Calibri" pitchFamily="34" charset="0"/>
                <a:ea typeface="Calibri" pitchFamily="34" charset="-122"/>
                <a:cs typeface="Calibri" pitchFamily="34" charset="-120"/>
              </a:rPr>
              <a:t>Today we are focused on leaning into the Security for AI.</a:t>
            </a:r>
            <a:endParaRPr lang="en-US" sz="1350" dirty="0"/>
          </a:p>
        </p:txBody>
      </p:sp>
      <p:sp>
        <p:nvSpPr>
          <p:cNvPr id="7" name="Shape 5"/>
          <p:cNvSpPr/>
          <p:nvPr/>
        </p:nvSpPr>
        <p:spPr>
          <a:xfrm>
            <a:off x="411480" y="2011680"/>
            <a:ext cx="5532120" cy="2834640"/>
          </a:xfrm>
          <a:prstGeom prst="roundRect">
            <a:avLst>
              <a:gd name="adj" fmla="val 2258"/>
            </a:avLst>
          </a:prstGeom>
          <a:solidFill>
            <a:srgbClr val="252020"/>
          </a:solidFill>
          <a:ln w="9525">
            <a:solidFill>
              <a:srgbClr val="3A332F"/>
            </a:solidFill>
            <a:prstDash val="solid"/>
          </a:ln>
        </p:spPr>
        <p:txBody>
          <a:bodyPr/>
          <a:lstStyle/>
          <a:p>
            <a:endParaRPr lang="en-NZ" sz="2800"/>
          </a:p>
        </p:txBody>
      </p:sp>
      <p:sp>
        <p:nvSpPr>
          <p:cNvPr id="8" name="Text 6"/>
          <p:cNvSpPr/>
          <p:nvPr/>
        </p:nvSpPr>
        <p:spPr>
          <a:xfrm>
            <a:off x="576072" y="2157984"/>
            <a:ext cx="5202936" cy="292608"/>
          </a:xfrm>
          <a:prstGeom prst="rect">
            <a:avLst/>
          </a:prstGeom>
          <a:noFill/>
          <a:ln/>
        </p:spPr>
        <p:txBody>
          <a:bodyPr wrap="square" lIns="0" tIns="0" rIns="0" bIns="0" rtlCol="0" anchor="ctr"/>
          <a:lstStyle/>
          <a:p>
            <a:pPr marL="0" indent="0" algn="l">
              <a:buNone/>
            </a:pPr>
            <a:r>
              <a:rPr lang="en-US" b="1" dirty="0">
                <a:solidFill>
                  <a:srgbClr val="938B87"/>
                </a:solidFill>
                <a:latin typeface="Calibri" pitchFamily="34" charset="0"/>
                <a:ea typeface="Calibri" pitchFamily="34" charset="-122"/>
                <a:cs typeface="Calibri" pitchFamily="34" charset="-120"/>
              </a:rPr>
              <a:t>Defensive AI</a:t>
            </a:r>
            <a:endParaRPr lang="en-US" dirty="0"/>
          </a:p>
        </p:txBody>
      </p:sp>
      <p:sp>
        <p:nvSpPr>
          <p:cNvPr id="9" name="Text 7"/>
          <p:cNvSpPr/>
          <p:nvPr/>
        </p:nvSpPr>
        <p:spPr>
          <a:xfrm>
            <a:off x="576072" y="2487168"/>
            <a:ext cx="5202936" cy="2249424"/>
          </a:xfrm>
          <a:prstGeom prst="rect">
            <a:avLst/>
          </a:prstGeom>
          <a:noFill/>
          <a:ln/>
        </p:spPr>
        <p:txBody>
          <a:bodyPr wrap="square" lIns="0" tIns="0" rIns="0" bIns="0" rtlCol="0" anchor="t"/>
          <a:lstStyle/>
          <a:p>
            <a:pPr marL="0" indent="0" algn="l">
              <a:lnSpc>
                <a:spcPct val="112000"/>
              </a:lnSpc>
              <a:buNone/>
            </a:pPr>
            <a:r>
              <a:rPr lang="en-US" dirty="0">
                <a:solidFill>
                  <a:srgbClr val="C9C2BE"/>
                </a:solidFill>
                <a:latin typeface="Calibri" pitchFamily="34" charset="0"/>
                <a:ea typeface="Calibri" pitchFamily="34" charset="-122"/>
                <a:cs typeface="Calibri" pitchFamily="34" charset="-120"/>
              </a:rPr>
              <a:t>Using AI to strengthen your security operations: faster detection, continuous monitoring, first-draft reporting. Valuable and worth its own session.</a:t>
            </a:r>
            <a:endParaRPr lang="en-US" dirty="0"/>
          </a:p>
        </p:txBody>
      </p:sp>
      <p:sp>
        <p:nvSpPr>
          <p:cNvPr id="10" name="Shape 8"/>
          <p:cNvSpPr/>
          <p:nvPr/>
        </p:nvSpPr>
        <p:spPr>
          <a:xfrm>
            <a:off x="6172200" y="2011680"/>
            <a:ext cx="5605272" cy="2834640"/>
          </a:xfrm>
          <a:prstGeom prst="roundRect">
            <a:avLst>
              <a:gd name="adj" fmla="val 2258"/>
            </a:avLst>
          </a:prstGeom>
          <a:solidFill>
            <a:srgbClr val="2B2624"/>
          </a:solidFill>
          <a:ln w="9525">
            <a:solidFill>
              <a:srgbClr val="3A332F"/>
            </a:solidFill>
            <a:prstDash val="solid"/>
          </a:ln>
        </p:spPr>
        <p:txBody>
          <a:bodyPr/>
          <a:lstStyle/>
          <a:p>
            <a:endParaRPr lang="en-NZ" sz="2800"/>
          </a:p>
        </p:txBody>
      </p:sp>
      <p:sp>
        <p:nvSpPr>
          <p:cNvPr id="11" name="Text 9"/>
          <p:cNvSpPr/>
          <p:nvPr/>
        </p:nvSpPr>
        <p:spPr>
          <a:xfrm>
            <a:off x="6336792" y="2157984"/>
            <a:ext cx="5276088" cy="292608"/>
          </a:xfrm>
          <a:prstGeom prst="rect">
            <a:avLst/>
          </a:prstGeom>
          <a:noFill/>
          <a:ln/>
        </p:spPr>
        <p:txBody>
          <a:bodyPr wrap="square" lIns="0" tIns="0" rIns="0" bIns="0" rtlCol="0" anchor="ctr"/>
          <a:lstStyle/>
          <a:p>
            <a:pPr marL="0" indent="0" algn="l">
              <a:buNone/>
            </a:pPr>
            <a:r>
              <a:rPr lang="en-US" b="1" dirty="0">
                <a:solidFill>
                  <a:srgbClr val="E8451A"/>
                </a:solidFill>
                <a:latin typeface="Calibri" pitchFamily="34" charset="0"/>
                <a:ea typeface="Calibri" pitchFamily="34" charset="-122"/>
                <a:cs typeface="Calibri" pitchFamily="34" charset="-120"/>
              </a:rPr>
              <a:t>Securing AI systems</a:t>
            </a:r>
            <a:endParaRPr lang="en-US" dirty="0"/>
          </a:p>
        </p:txBody>
      </p:sp>
      <p:sp>
        <p:nvSpPr>
          <p:cNvPr id="12" name="Text 10"/>
          <p:cNvSpPr/>
          <p:nvPr/>
        </p:nvSpPr>
        <p:spPr>
          <a:xfrm>
            <a:off x="6336792" y="2487168"/>
            <a:ext cx="5276088" cy="2249424"/>
          </a:xfrm>
          <a:prstGeom prst="rect">
            <a:avLst/>
          </a:prstGeom>
          <a:noFill/>
          <a:ln/>
        </p:spPr>
        <p:txBody>
          <a:bodyPr wrap="square" lIns="0" tIns="0" rIns="0" bIns="0" rtlCol="0" anchor="t"/>
          <a:lstStyle/>
          <a:p>
            <a:pPr marL="0" indent="0" algn="l">
              <a:lnSpc>
                <a:spcPct val="112000"/>
              </a:lnSpc>
              <a:buNone/>
            </a:pPr>
            <a:r>
              <a:rPr lang="en-US" dirty="0">
                <a:solidFill>
                  <a:srgbClr val="C9C2BE"/>
                </a:solidFill>
                <a:latin typeface="Calibri" pitchFamily="34" charset="0"/>
                <a:ea typeface="Calibri" pitchFamily="34" charset="-122"/>
                <a:cs typeface="Calibri" pitchFamily="34" charset="-120"/>
              </a:rPr>
              <a:t>Securing AI itself: governing what it touches, who owns it, and what happens when, not if, it's misused or exposed. Today’s focus.</a:t>
            </a:r>
            <a:endParaRPr lang="en-US" dirty="0"/>
          </a:p>
        </p:txBody>
      </p:sp>
      <p:sp>
        <p:nvSpPr>
          <p:cNvPr id="13" name="Shape 11"/>
          <p:cNvSpPr/>
          <p:nvPr/>
        </p:nvSpPr>
        <p:spPr>
          <a:xfrm>
            <a:off x="411480" y="5074920"/>
            <a:ext cx="11365992" cy="1051560"/>
          </a:xfrm>
          <a:prstGeom prst="roundRect">
            <a:avLst>
              <a:gd name="adj" fmla="val 6957"/>
            </a:avLst>
          </a:prstGeom>
          <a:solidFill>
            <a:srgbClr val="1F1512"/>
          </a:solidFill>
          <a:ln w="12700">
            <a:solidFill>
              <a:srgbClr val="E8451A"/>
            </a:solidFill>
            <a:prstDash val="solid"/>
          </a:ln>
        </p:spPr>
        <p:txBody>
          <a:bodyPr/>
          <a:lstStyle/>
          <a:p>
            <a:endParaRPr lang="en-NZ" dirty="0"/>
          </a:p>
        </p:txBody>
      </p:sp>
      <p:sp>
        <p:nvSpPr>
          <p:cNvPr id="14" name="Text 12"/>
          <p:cNvSpPr/>
          <p:nvPr/>
        </p:nvSpPr>
        <p:spPr>
          <a:xfrm>
            <a:off x="640080" y="5074920"/>
            <a:ext cx="10881360" cy="1051560"/>
          </a:xfrm>
          <a:prstGeom prst="rect">
            <a:avLst/>
          </a:prstGeom>
          <a:noFill/>
          <a:ln/>
        </p:spPr>
        <p:txBody>
          <a:bodyPr wrap="square" lIns="0" tIns="0" rIns="0" bIns="0" rtlCol="0" anchor="ctr"/>
          <a:lstStyle/>
          <a:p>
            <a:pPr marL="0" indent="0">
              <a:lnSpc>
                <a:spcPct val="120000"/>
              </a:lnSpc>
              <a:buNone/>
            </a:pPr>
            <a:r>
              <a:rPr lang="en-US" sz="1400" b="1" i="1" dirty="0">
                <a:solidFill>
                  <a:srgbClr val="E8451A"/>
                </a:solidFill>
                <a:latin typeface="Calibri" pitchFamily="34" charset="0"/>
                <a:ea typeface="Calibri" pitchFamily="34" charset="-122"/>
                <a:cs typeface="Calibri" pitchFamily="34" charset="-120"/>
              </a:rPr>
              <a:t>Defensive AI" uses artificial intelligence to enhance and automate cybersecurity defenses, while “Securing AI system" involves protecting AI systems themselves from attacks like data poisoning and prompt injection</a:t>
            </a:r>
            <a:endParaRPr lang="en-US" sz="1400" dirty="0"/>
          </a:p>
        </p:txBody>
      </p:sp>
      <p:sp>
        <p:nvSpPr>
          <p:cNvPr id="16" name="Text 14"/>
          <p:cNvSpPr/>
          <p:nvPr/>
        </p:nvSpPr>
        <p:spPr>
          <a:xfrm>
            <a:off x="11521440" y="6510528"/>
            <a:ext cx="320040" cy="274320"/>
          </a:xfrm>
          <a:prstGeom prst="rect">
            <a:avLst/>
          </a:prstGeom>
          <a:noFill/>
          <a:ln/>
        </p:spPr>
        <p:txBody>
          <a:bodyPr wrap="square" lIns="0" tIns="0" rIns="0" bIns="0" rtlCol="0" anchor="ctr"/>
          <a:lstStyle/>
          <a:p>
            <a:pPr marL="0" indent="0" algn="r">
              <a:buNone/>
            </a:pPr>
            <a:r>
              <a:rPr lang="en-US" sz="900" dirty="0">
                <a:solidFill>
                  <a:srgbClr val="938B87"/>
                </a:solidFill>
                <a:latin typeface="Calibri" pitchFamily="34" charset="0"/>
                <a:ea typeface="Calibri" pitchFamily="34" charset="-122"/>
                <a:cs typeface="Calibri" pitchFamily="34" charset="-120"/>
              </a:rPr>
              <a:t>5</a:t>
            </a:r>
            <a:endParaRPr lang="en-US" sz="9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C0888FD-CA38-E24E-9198-8931827B49FB}"/>
              </a:ext>
            </a:extLst>
          </p:cNvPr>
          <p:cNvPicPr>
            <a:picLocks noChangeAspect="1"/>
          </p:cNvPicPr>
          <p:nvPr/>
        </p:nvPicPr>
        <p:blipFill>
          <a:blip r:embed="rId3"/>
          <a:stretch>
            <a:fillRect/>
          </a:stretch>
        </p:blipFill>
        <p:spPr>
          <a:xfrm>
            <a:off x="1630110" y="482725"/>
            <a:ext cx="8931780" cy="5892550"/>
          </a:xfrm>
          <a:prstGeom prst="rect">
            <a:avLst/>
          </a:prstGeom>
        </p:spPr>
      </p:pic>
      <p:pic>
        <p:nvPicPr>
          <p:cNvPr id="6" name="Picture 5">
            <a:extLst>
              <a:ext uri="{FF2B5EF4-FFF2-40B4-BE49-F238E27FC236}">
                <a16:creationId xmlns:a16="http://schemas.microsoft.com/office/drawing/2014/main" id="{9C4E0850-FCDF-9DB6-59EA-91F74DD05397}"/>
              </a:ext>
            </a:extLst>
          </p:cNvPr>
          <p:cNvPicPr>
            <a:picLocks noChangeAspect="1"/>
          </p:cNvPicPr>
          <p:nvPr/>
        </p:nvPicPr>
        <p:blipFill>
          <a:blip r:embed="rId4"/>
          <a:stretch>
            <a:fillRect/>
          </a:stretch>
        </p:blipFill>
        <p:spPr>
          <a:xfrm>
            <a:off x="6231692" y="5784112"/>
            <a:ext cx="4475294" cy="776176"/>
          </a:xfrm>
          <a:prstGeom prst="rect">
            <a:avLst/>
          </a:prstGeom>
        </p:spPr>
      </p:pic>
    </p:spTree>
    <p:extLst>
      <p:ext uri="{BB962C8B-B14F-4D97-AF65-F5344CB8AC3E}">
        <p14:creationId xmlns:p14="http://schemas.microsoft.com/office/powerpoint/2010/main" val="17312587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0" y="0"/>
            <a:ext cx="12161520" cy="6858000"/>
          </a:xfrm>
          <a:prstGeom prst="rect">
            <a:avLst/>
          </a:prstGeom>
          <a:solidFill>
            <a:srgbClr val="FFFFFF"/>
          </a:solidFill>
          <a:ln/>
        </p:spPr>
        <p:txBody>
          <a:bodyPr/>
          <a:lstStyle/>
          <a:p>
            <a:endParaRPr lang="en-NZ"/>
          </a:p>
        </p:txBody>
      </p:sp>
      <p:sp>
        <p:nvSpPr>
          <p:cNvPr id="3" name="Shape 1"/>
          <p:cNvSpPr/>
          <p:nvPr/>
        </p:nvSpPr>
        <p:spPr>
          <a:xfrm>
            <a:off x="0" y="0"/>
            <a:ext cx="12161520" cy="914400"/>
          </a:xfrm>
          <a:prstGeom prst="rect">
            <a:avLst/>
          </a:prstGeom>
          <a:solidFill>
            <a:srgbClr val="1A1A1A"/>
          </a:solidFill>
          <a:ln/>
        </p:spPr>
        <p:txBody>
          <a:bodyPr/>
          <a:lstStyle/>
          <a:p>
            <a:endParaRPr lang="en-NZ"/>
          </a:p>
        </p:txBody>
      </p:sp>
      <p:sp>
        <p:nvSpPr>
          <p:cNvPr id="4" name="Shape 2"/>
          <p:cNvSpPr/>
          <p:nvPr/>
        </p:nvSpPr>
        <p:spPr>
          <a:xfrm>
            <a:off x="0" y="0"/>
            <a:ext cx="411480" cy="6858000"/>
          </a:xfrm>
          <a:prstGeom prst="rect">
            <a:avLst/>
          </a:prstGeom>
          <a:solidFill>
            <a:srgbClr val="E8451A"/>
          </a:solidFill>
          <a:ln/>
        </p:spPr>
        <p:txBody>
          <a:bodyPr/>
          <a:lstStyle/>
          <a:p>
            <a:endParaRPr lang="en-NZ"/>
          </a:p>
        </p:txBody>
      </p:sp>
      <p:sp>
        <p:nvSpPr>
          <p:cNvPr id="6" name="Text 4"/>
          <p:cNvSpPr/>
          <p:nvPr/>
        </p:nvSpPr>
        <p:spPr>
          <a:xfrm>
            <a:off x="2468880" y="118872"/>
            <a:ext cx="7772400" cy="640080"/>
          </a:xfrm>
          <a:prstGeom prst="rect">
            <a:avLst/>
          </a:prstGeom>
          <a:noFill/>
          <a:ln/>
        </p:spPr>
        <p:txBody>
          <a:bodyPr wrap="square" lIns="0" tIns="0" rIns="0" bIns="0" rtlCol="0" anchor="ctr"/>
          <a:lstStyle/>
          <a:p>
            <a:pPr marL="0" indent="0" algn="l">
              <a:buNone/>
            </a:pPr>
            <a:r>
              <a:rPr lang="en-US" sz="2800" b="1" dirty="0">
                <a:solidFill>
                  <a:srgbClr val="FFFFFF"/>
                </a:solidFill>
                <a:latin typeface="Calibri" pitchFamily="34" charset="0"/>
                <a:ea typeface="Calibri" pitchFamily="34" charset="-122"/>
                <a:cs typeface="Calibri" pitchFamily="34" charset="-120"/>
              </a:rPr>
              <a:t>What is AI Governance?</a:t>
            </a:r>
            <a:endParaRPr lang="en-US" sz="2800" dirty="0"/>
          </a:p>
        </p:txBody>
      </p:sp>
      <p:sp>
        <p:nvSpPr>
          <p:cNvPr id="9" name="Shape 7"/>
          <p:cNvSpPr/>
          <p:nvPr/>
        </p:nvSpPr>
        <p:spPr>
          <a:xfrm>
            <a:off x="594360" y="1005840"/>
            <a:ext cx="5486400" cy="960120"/>
          </a:xfrm>
          <a:prstGeom prst="rect">
            <a:avLst/>
          </a:prstGeom>
          <a:solidFill>
            <a:srgbClr val="1A1A1A"/>
          </a:solidFill>
          <a:ln w="25400">
            <a:solidFill>
              <a:srgbClr val="E8451A"/>
            </a:solidFill>
            <a:prstDash val="solid"/>
          </a:ln>
        </p:spPr>
        <p:txBody>
          <a:bodyPr/>
          <a:lstStyle/>
          <a:p>
            <a:endParaRPr lang="en-NZ"/>
          </a:p>
        </p:txBody>
      </p:sp>
      <p:sp>
        <p:nvSpPr>
          <p:cNvPr id="10" name="Text 8"/>
          <p:cNvSpPr/>
          <p:nvPr/>
        </p:nvSpPr>
        <p:spPr>
          <a:xfrm>
            <a:off x="749808" y="1051560"/>
            <a:ext cx="5166360" cy="868680"/>
          </a:xfrm>
          <a:prstGeom prst="rect">
            <a:avLst/>
          </a:prstGeom>
          <a:noFill/>
          <a:ln/>
        </p:spPr>
        <p:txBody>
          <a:bodyPr wrap="square" lIns="0" tIns="0" rIns="0" bIns="0" rtlCol="0" anchor="ctr"/>
          <a:lstStyle/>
          <a:p>
            <a:pPr marL="0" indent="0" algn="l">
              <a:buNone/>
            </a:pPr>
            <a:r>
              <a:rPr lang="en-US" sz="1400" i="1" dirty="0">
                <a:solidFill>
                  <a:srgbClr val="F2E8E4"/>
                </a:solidFill>
                <a:latin typeface="Calibri" pitchFamily="34" charset="0"/>
                <a:ea typeface="Calibri" pitchFamily="34" charset="-122"/>
                <a:cs typeface="Calibri" pitchFamily="34" charset="-120"/>
              </a:rPr>
              <a:t>"AI governance refers to the processes, standards and guardrails that help ensure that AI systems are safe and ethical, directing research, development and application to ensure safety, fairness and respect for human rights."</a:t>
            </a:r>
            <a:endParaRPr lang="en-US" sz="1400" dirty="0"/>
          </a:p>
        </p:txBody>
      </p:sp>
      <p:sp>
        <p:nvSpPr>
          <p:cNvPr id="11" name="Text 9"/>
          <p:cNvSpPr/>
          <p:nvPr/>
        </p:nvSpPr>
        <p:spPr>
          <a:xfrm>
            <a:off x="589788" y="2084832"/>
            <a:ext cx="6720840" cy="256032"/>
          </a:xfrm>
          <a:prstGeom prst="rect">
            <a:avLst/>
          </a:prstGeom>
          <a:noFill/>
          <a:ln/>
        </p:spPr>
        <p:txBody>
          <a:bodyPr wrap="square" lIns="0" tIns="0" rIns="0" bIns="0" rtlCol="0" anchor="ctr"/>
          <a:lstStyle/>
          <a:p>
            <a:pPr marL="0" indent="0" algn="l">
              <a:buNone/>
            </a:pPr>
            <a:r>
              <a:rPr lang="en-US" sz="1400" b="1" kern="0" spc="400" dirty="0">
                <a:solidFill>
                  <a:srgbClr val="E8451A"/>
                </a:solidFill>
                <a:latin typeface="Calibri" pitchFamily="34" charset="0"/>
                <a:ea typeface="Calibri" pitchFamily="34" charset="-122"/>
                <a:cs typeface="Calibri" pitchFamily="34" charset="-120"/>
              </a:rPr>
              <a:t>5 PRINCIPLES OF RESPONSIBLE AI GOVERNANCE</a:t>
            </a:r>
            <a:endParaRPr lang="en-US" sz="1400" dirty="0"/>
          </a:p>
        </p:txBody>
      </p:sp>
      <p:sp>
        <p:nvSpPr>
          <p:cNvPr id="12" name="Shape 10"/>
          <p:cNvSpPr/>
          <p:nvPr/>
        </p:nvSpPr>
        <p:spPr>
          <a:xfrm>
            <a:off x="594360" y="2468880"/>
            <a:ext cx="292608" cy="292608"/>
          </a:xfrm>
          <a:prstGeom prst="ellipse">
            <a:avLst/>
          </a:prstGeom>
          <a:solidFill>
            <a:srgbClr val="E8451A"/>
          </a:solidFill>
          <a:ln/>
        </p:spPr>
        <p:txBody>
          <a:bodyPr/>
          <a:lstStyle/>
          <a:p>
            <a:endParaRPr lang="en-NZ"/>
          </a:p>
        </p:txBody>
      </p:sp>
      <p:sp>
        <p:nvSpPr>
          <p:cNvPr id="13" name="Text 11"/>
          <p:cNvSpPr/>
          <p:nvPr/>
        </p:nvSpPr>
        <p:spPr>
          <a:xfrm>
            <a:off x="594360" y="2487168"/>
            <a:ext cx="292608" cy="237744"/>
          </a:xfrm>
          <a:prstGeom prst="rect">
            <a:avLst/>
          </a:prstGeom>
          <a:noFill/>
          <a:ln/>
        </p:spPr>
        <p:txBody>
          <a:bodyPr wrap="square" lIns="0" tIns="0" rIns="0" bIns="0" rtlCol="0" anchor="ctr"/>
          <a:lstStyle/>
          <a:p>
            <a:pPr marL="0" indent="0" algn="ctr">
              <a:buNone/>
            </a:pPr>
            <a:r>
              <a:rPr lang="en-US" sz="1100" b="1" dirty="0">
                <a:solidFill>
                  <a:srgbClr val="FFFFFF"/>
                </a:solidFill>
              </a:rPr>
              <a:t>E</a:t>
            </a:r>
            <a:endParaRPr lang="en-US" sz="1100" dirty="0"/>
          </a:p>
        </p:txBody>
      </p:sp>
      <p:sp>
        <p:nvSpPr>
          <p:cNvPr id="14" name="Text 12"/>
          <p:cNvSpPr/>
          <p:nvPr/>
        </p:nvSpPr>
        <p:spPr>
          <a:xfrm>
            <a:off x="1554480" y="2532888"/>
            <a:ext cx="4846320" cy="201168"/>
          </a:xfrm>
          <a:prstGeom prst="rect">
            <a:avLst/>
          </a:prstGeom>
          <a:noFill/>
          <a:ln/>
        </p:spPr>
        <p:txBody>
          <a:bodyPr wrap="square" lIns="0" tIns="0" rIns="0" bIns="0" rtlCol="0" anchor="ctr"/>
          <a:lstStyle/>
          <a:p>
            <a:r>
              <a:rPr lang="en-US" sz="2000" b="1" dirty="0">
                <a:solidFill>
                  <a:srgbClr val="1A1A1A"/>
                </a:solidFill>
                <a:latin typeface="Calibri" pitchFamily="34" charset="0"/>
                <a:ea typeface="Calibri" pitchFamily="34" charset="-122"/>
                <a:cs typeface="Calibri" pitchFamily="34" charset="-120"/>
              </a:rPr>
              <a:t>Empathy - </a:t>
            </a:r>
            <a:r>
              <a:rPr lang="en-US" sz="2000" dirty="0">
                <a:solidFill>
                  <a:srgbClr val="444444"/>
                </a:solidFill>
                <a:latin typeface="Calibri" pitchFamily="34" charset="0"/>
                <a:ea typeface="Calibri" pitchFamily="34" charset="-122"/>
                <a:cs typeface="Calibri" pitchFamily="34" charset="-120"/>
              </a:rPr>
              <a:t>societal implications of AI</a:t>
            </a:r>
            <a:endParaRPr lang="en-US" sz="2000" dirty="0"/>
          </a:p>
        </p:txBody>
      </p:sp>
      <p:sp>
        <p:nvSpPr>
          <p:cNvPr id="15" name="Text 13"/>
          <p:cNvSpPr/>
          <p:nvPr/>
        </p:nvSpPr>
        <p:spPr>
          <a:xfrm>
            <a:off x="969264" y="2642616"/>
            <a:ext cx="4846320" cy="365760"/>
          </a:xfrm>
          <a:prstGeom prst="rect">
            <a:avLst/>
          </a:prstGeom>
          <a:noFill/>
          <a:ln/>
        </p:spPr>
        <p:txBody>
          <a:bodyPr wrap="square" lIns="0" tIns="0" rIns="0" bIns="0" rtlCol="0" anchor="ctr"/>
          <a:lstStyle/>
          <a:p>
            <a:pPr marL="0" indent="0" algn="l">
              <a:buNone/>
            </a:pPr>
            <a:endParaRPr lang="en-US" sz="1400" dirty="0"/>
          </a:p>
        </p:txBody>
      </p:sp>
      <p:sp>
        <p:nvSpPr>
          <p:cNvPr id="16" name="Shape 14"/>
          <p:cNvSpPr/>
          <p:nvPr/>
        </p:nvSpPr>
        <p:spPr>
          <a:xfrm>
            <a:off x="594360" y="3328416"/>
            <a:ext cx="292608" cy="292608"/>
          </a:xfrm>
          <a:prstGeom prst="ellipse">
            <a:avLst/>
          </a:prstGeom>
          <a:solidFill>
            <a:srgbClr val="E8451A"/>
          </a:solidFill>
          <a:ln/>
        </p:spPr>
        <p:txBody>
          <a:bodyPr/>
          <a:lstStyle/>
          <a:p>
            <a:endParaRPr lang="en-NZ"/>
          </a:p>
        </p:txBody>
      </p:sp>
      <p:sp>
        <p:nvSpPr>
          <p:cNvPr id="17" name="Text 15"/>
          <p:cNvSpPr/>
          <p:nvPr/>
        </p:nvSpPr>
        <p:spPr>
          <a:xfrm>
            <a:off x="594360" y="3346704"/>
            <a:ext cx="292608" cy="237744"/>
          </a:xfrm>
          <a:prstGeom prst="rect">
            <a:avLst/>
          </a:prstGeom>
          <a:noFill/>
          <a:ln/>
        </p:spPr>
        <p:txBody>
          <a:bodyPr wrap="square" lIns="0" tIns="0" rIns="0" bIns="0" rtlCol="0" anchor="ctr"/>
          <a:lstStyle/>
          <a:p>
            <a:pPr marL="0" indent="0" algn="ctr">
              <a:buNone/>
            </a:pPr>
            <a:r>
              <a:rPr lang="en-US" sz="1100" b="1" dirty="0">
                <a:solidFill>
                  <a:srgbClr val="FFFFFF"/>
                </a:solidFill>
              </a:rPr>
              <a:t>B</a:t>
            </a:r>
            <a:endParaRPr lang="en-US" sz="1100" dirty="0"/>
          </a:p>
        </p:txBody>
      </p:sp>
      <p:sp>
        <p:nvSpPr>
          <p:cNvPr id="18" name="Text 16"/>
          <p:cNvSpPr/>
          <p:nvPr/>
        </p:nvSpPr>
        <p:spPr>
          <a:xfrm>
            <a:off x="1549908" y="3328416"/>
            <a:ext cx="4846320" cy="201168"/>
          </a:xfrm>
          <a:prstGeom prst="rect">
            <a:avLst/>
          </a:prstGeom>
          <a:noFill/>
          <a:ln/>
        </p:spPr>
        <p:txBody>
          <a:bodyPr wrap="square" lIns="0" tIns="0" rIns="0" bIns="0" rtlCol="0" anchor="ctr"/>
          <a:lstStyle/>
          <a:p>
            <a:r>
              <a:rPr lang="en-US" sz="2000" b="1" dirty="0">
                <a:solidFill>
                  <a:srgbClr val="1A1A1A"/>
                </a:solidFill>
                <a:latin typeface="Calibri" pitchFamily="34" charset="0"/>
                <a:ea typeface="Calibri" pitchFamily="34" charset="-122"/>
                <a:cs typeface="Calibri" pitchFamily="34" charset="-120"/>
              </a:rPr>
              <a:t>Bias Control - </a:t>
            </a:r>
            <a:r>
              <a:rPr lang="en-US" sz="2000" dirty="0">
                <a:solidFill>
                  <a:srgbClr val="444444"/>
                </a:solidFill>
                <a:latin typeface="Calibri" pitchFamily="34" charset="0"/>
                <a:ea typeface="Calibri" pitchFamily="34" charset="-122"/>
                <a:cs typeface="Calibri" pitchFamily="34" charset="-120"/>
              </a:rPr>
              <a:t>examine training data </a:t>
            </a:r>
            <a:endParaRPr lang="en-US" sz="2000" dirty="0"/>
          </a:p>
        </p:txBody>
      </p:sp>
      <p:sp>
        <p:nvSpPr>
          <p:cNvPr id="19" name="Text 17"/>
          <p:cNvSpPr/>
          <p:nvPr/>
        </p:nvSpPr>
        <p:spPr>
          <a:xfrm>
            <a:off x="969264" y="3502152"/>
            <a:ext cx="4846320" cy="365760"/>
          </a:xfrm>
          <a:prstGeom prst="rect">
            <a:avLst/>
          </a:prstGeom>
          <a:noFill/>
          <a:ln/>
        </p:spPr>
        <p:txBody>
          <a:bodyPr wrap="square" lIns="0" tIns="0" rIns="0" bIns="0" rtlCol="0" anchor="ctr"/>
          <a:lstStyle/>
          <a:p>
            <a:pPr marL="0" indent="0" algn="l">
              <a:buNone/>
            </a:pPr>
            <a:endParaRPr lang="en-US" sz="1400" dirty="0"/>
          </a:p>
        </p:txBody>
      </p:sp>
      <p:sp>
        <p:nvSpPr>
          <p:cNvPr id="20" name="Shape 18"/>
          <p:cNvSpPr/>
          <p:nvPr/>
        </p:nvSpPr>
        <p:spPr>
          <a:xfrm>
            <a:off x="594360" y="4187952"/>
            <a:ext cx="292608" cy="292608"/>
          </a:xfrm>
          <a:prstGeom prst="ellipse">
            <a:avLst/>
          </a:prstGeom>
          <a:solidFill>
            <a:srgbClr val="E8451A"/>
          </a:solidFill>
          <a:ln/>
        </p:spPr>
        <p:txBody>
          <a:bodyPr/>
          <a:lstStyle/>
          <a:p>
            <a:endParaRPr lang="en-NZ"/>
          </a:p>
        </p:txBody>
      </p:sp>
      <p:sp>
        <p:nvSpPr>
          <p:cNvPr id="21" name="Text 19"/>
          <p:cNvSpPr/>
          <p:nvPr/>
        </p:nvSpPr>
        <p:spPr>
          <a:xfrm>
            <a:off x="594360" y="4206240"/>
            <a:ext cx="292608" cy="237744"/>
          </a:xfrm>
          <a:prstGeom prst="rect">
            <a:avLst/>
          </a:prstGeom>
          <a:noFill/>
          <a:ln/>
        </p:spPr>
        <p:txBody>
          <a:bodyPr wrap="square" lIns="0" tIns="0" rIns="0" bIns="0" rtlCol="0" anchor="ctr"/>
          <a:lstStyle/>
          <a:p>
            <a:pPr marL="0" indent="0" algn="ctr">
              <a:buNone/>
            </a:pPr>
            <a:r>
              <a:rPr lang="en-US" sz="1100" b="1" dirty="0">
                <a:solidFill>
                  <a:srgbClr val="FFFFFF"/>
                </a:solidFill>
              </a:rPr>
              <a:t>T</a:t>
            </a:r>
            <a:endParaRPr lang="en-US" sz="1100" dirty="0"/>
          </a:p>
        </p:txBody>
      </p:sp>
      <p:sp>
        <p:nvSpPr>
          <p:cNvPr id="22" name="Text 20"/>
          <p:cNvSpPr/>
          <p:nvPr/>
        </p:nvSpPr>
        <p:spPr>
          <a:xfrm>
            <a:off x="1535686" y="4194048"/>
            <a:ext cx="4846320" cy="201168"/>
          </a:xfrm>
          <a:prstGeom prst="rect">
            <a:avLst/>
          </a:prstGeom>
          <a:noFill/>
          <a:ln/>
        </p:spPr>
        <p:txBody>
          <a:bodyPr wrap="square" lIns="0" tIns="0" rIns="0" bIns="0" rtlCol="0" anchor="ctr"/>
          <a:lstStyle/>
          <a:p>
            <a:r>
              <a:rPr lang="en-US" sz="2000" b="1" dirty="0">
                <a:solidFill>
                  <a:srgbClr val="1A1A1A"/>
                </a:solidFill>
                <a:latin typeface="Calibri" pitchFamily="34" charset="0"/>
                <a:ea typeface="Calibri" pitchFamily="34" charset="-122"/>
                <a:cs typeface="Calibri" pitchFamily="34" charset="-120"/>
              </a:rPr>
              <a:t>Transparency - </a:t>
            </a:r>
            <a:r>
              <a:rPr lang="en-US" sz="2000" dirty="0">
                <a:solidFill>
                  <a:srgbClr val="444444"/>
                </a:solidFill>
                <a:latin typeface="Calibri" pitchFamily="34" charset="0"/>
                <a:ea typeface="Calibri" pitchFamily="34" charset="-122"/>
                <a:cs typeface="Calibri" pitchFamily="34" charset="-120"/>
              </a:rPr>
              <a:t>how AI makes decisions</a:t>
            </a:r>
            <a:endParaRPr lang="en-US" sz="2000" dirty="0"/>
          </a:p>
        </p:txBody>
      </p:sp>
      <p:sp>
        <p:nvSpPr>
          <p:cNvPr id="23" name="Text 21"/>
          <p:cNvSpPr/>
          <p:nvPr/>
        </p:nvSpPr>
        <p:spPr>
          <a:xfrm>
            <a:off x="969264" y="4361688"/>
            <a:ext cx="4846320" cy="365760"/>
          </a:xfrm>
          <a:prstGeom prst="rect">
            <a:avLst/>
          </a:prstGeom>
          <a:noFill/>
          <a:ln/>
        </p:spPr>
        <p:txBody>
          <a:bodyPr wrap="square" lIns="0" tIns="0" rIns="0" bIns="0" rtlCol="0" anchor="ctr"/>
          <a:lstStyle/>
          <a:p>
            <a:pPr marL="0" indent="0" algn="l">
              <a:buNone/>
            </a:pPr>
            <a:endParaRPr lang="en-US" sz="1400" dirty="0"/>
          </a:p>
        </p:txBody>
      </p:sp>
      <p:sp>
        <p:nvSpPr>
          <p:cNvPr id="24" name="Shape 22"/>
          <p:cNvSpPr/>
          <p:nvPr/>
        </p:nvSpPr>
        <p:spPr>
          <a:xfrm>
            <a:off x="594360" y="5047488"/>
            <a:ext cx="292608" cy="292608"/>
          </a:xfrm>
          <a:prstGeom prst="ellipse">
            <a:avLst/>
          </a:prstGeom>
          <a:solidFill>
            <a:srgbClr val="E8451A"/>
          </a:solidFill>
          <a:ln/>
        </p:spPr>
        <p:txBody>
          <a:bodyPr/>
          <a:lstStyle/>
          <a:p>
            <a:endParaRPr lang="en-NZ"/>
          </a:p>
        </p:txBody>
      </p:sp>
      <p:sp>
        <p:nvSpPr>
          <p:cNvPr id="25" name="Text 23"/>
          <p:cNvSpPr/>
          <p:nvPr/>
        </p:nvSpPr>
        <p:spPr>
          <a:xfrm>
            <a:off x="594360" y="5065776"/>
            <a:ext cx="292608" cy="237744"/>
          </a:xfrm>
          <a:prstGeom prst="rect">
            <a:avLst/>
          </a:prstGeom>
          <a:noFill/>
          <a:ln/>
        </p:spPr>
        <p:txBody>
          <a:bodyPr wrap="square" lIns="0" tIns="0" rIns="0" bIns="0" rtlCol="0" anchor="ctr"/>
          <a:lstStyle/>
          <a:p>
            <a:pPr marL="0" indent="0" algn="ctr">
              <a:buNone/>
            </a:pPr>
            <a:r>
              <a:rPr lang="en-US" sz="1100" b="1" dirty="0">
                <a:solidFill>
                  <a:srgbClr val="FFFFFF"/>
                </a:solidFill>
              </a:rPr>
              <a:t>A</a:t>
            </a:r>
            <a:endParaRPr lang="en-US" sz="1100" dirty="0"/>
          </a:p>
        </p:txBody>
      </p:sp>
      <p:sp>
        <p:nvSpPr>
          <p:cNvPr id="26" name="Text 24"/>
          <p:cNvSpPr/>
          <p:nvPr/>
        </p:nvSpPr>
        <p:spPr>
          <a:xfrm>
            <a:off x="1535686" y="5053584"/>
            <a:ext cx="4846320" cy="201168"/>
          </a:xfrm>
          <a:prstGeom prst="rect">
            <a:avLst/>
          </a:prstGeom>
          <a:noFill/>
          <a:ln/>
        </p:spPr>
        <p:txBody>
          <a:bodyPr wrap="square" lIns="0" tIns="0" rIns="0" bIns="0" rtlCol="0" anchor="ctr"/>
          <a:lstStyle/>
          <a:p>
            <a:r>
              <a:rPr lang="en-US" sz="2000" b="1" dirty="0">
                <a:solidFill>
                  <a:srgbClr val="1A1A1A"/>
                </a:solidFill>
                <a:latin typeface="Calibri" pitchFamily="34" charset="0"/>
                <a:ea typeface="Calibri" pitchFamily="34" charset="-122"/>
                <a:cs typeface="Calibri" pitchFamily="34" charset="-120"/>
              </a:rPr>
              <a:t>Accountability - </a:t>
            </a:r>
            <a:r>
              <a:rPr lang="en-US" sz="2000" dirty="0">
                <a:solidFill>
                  <a:srgbClr val="444444"/>
                </a:solidFill>
                <a:latin typeface="Calibri" pitchFamily="34" charset="0"/>
                <a:ea typeface="Calibri" pitchFamily="34" charset="-122"/>
                <a:cs typeface="Calibri" pitchFamily="34" charset="-120"/>
              </a:rPr>
              <a:t>how AI makes decisions</a:t>
            </a:r>
            <a:r>
              <a:rPr lang="en-US" sz="2000" b="1" dirty="0">
                <a:solidFill>
                  <a:srgbClr val="1A1A1A"/>
                </a:solidFill>
                <a:latin typeface="Calibri" pitchFamily="34" charset="0"/>
                <a:ea typeface="Calibri" pitchFamily="34" charset="-122"/>
                <a:cs typeface="Calibri" pitchFamily="34" charset="-120"/>
              </a:rPr>
              <a:t> </a:t>
            </a:r>
            <a:endParaRPr lang="en-US" sz="2000" dirty="0"/>
          </a:p>
        </p:txBody>
      </p:sp>
      <p:sp>
        <p:nvSpPr>
          <p:cNvPr id="27" name="Text 25"/>
          <p:cNvSpPr/>
          <p:nvPr/>
        </p:nvSpPr>
        <p:spPr>
          <a:xfrm>
            <a:off x="969264" y="5221224"/>
            <a:ext cx="4846320" cy="365760"/>
          </a:xfrm>
          <a:prstGeom prst="rect">
            <a:avLst/>
          </a:prstGeom>
          <a:noFill/>
          <a:ln/>
        </p:spPr>
        <p:txBody>
          <a:bodyPr wrap="square" lIns="0" tIns="0" rIns="0" bIns="0" rtlCol="0" anchor="ctr"/>
          <a:lstStyle/>
          <a:p>
            <a:pPr marL="0" indent="0" algn="l">
              <a:buNone/>
            </a:pPr>
            <a:endParaRPr lang="en-US" sz="1400" dirty="0"/>
          </a:p>
        </p:txBody>
      </p:sp>
      <p:sp>
        <p:nvSpPr>
          <p:cNvPr id="28" name="Shape 26"/>
          <p:cNvSpPr/>
          <p:nvPr/>
        </p:nvSpPr>
        <p:spPr>
          <a:xfrm>
            <a:off x="594360" y="5907024"/>
            <a:ext cx="292608" cy="292608"/>
          </a:xfrm>
          <a:prstGeom prst="ellipse">
            <a:avLst/>
          </a:prstGeom>
          <a:solidFill>
            <a:srgbClr val="E8451A"/>
          </a:solidFill>
          <a:ln/>
        </p:spPr>
        <p:txBody>
          <a:bodyPr/>
          <a:lstStyle/>
          <a:p>
            <a:endParaRPr lang="en-NZ"/>
          </a:p>
        </p:txBody>
      </p:sp>
      <p:sp>
        <p:nvSpPr>
          <p:cNvPr id="29" name="Text 27"/>
          <p:cNvSpPr/>
          <p:nvPr/>
        </p:nvSpPr>
        <p:spPr>
          <a:xfrm>
            <a:off x="594360" y="5925312"/>
            <a:ext cx="292608" cy="237744"/>
          </a:xfrm>
          <a:prstGeom prst="rect">
            <a:avLst/>
          </a:prstGeom>
          <a:noFill/>
          <a:ln/>
        </p:spPr>
        <p:txBody>
          <a:bodyPr wrap="square" lIns="0" tIns="0" rIns="0" bIns="0" rtlCol="0" anchor="ctr"/>
          <a:lstStyle/>
          <a:p>
            <a:pPr marL="0" indent="0" algn="ctr">
              <a:buNone/>
            </a:pPr>
            <a:r>
              <a:rPr lang="en-US" sz="1100" b="1" dirty="0">
                <a:solidFill>
                  <a:srgbClr val="FFFFFF"/>
                </a:solidFill>
              </a:rPr>
              <a:t>P</a:t>
            </a:r>
            <a:endParaRPr lang="en-US" sz="1100" dirty="0"/>
          </a:p>
        </p:txBody>
      </p:sp>
      <p:sp>
        <p:nvSpPr>
          <p:cNvPr id="30" name="Text 28"/>
          <p:cNvSpPr/>
          <p:nvPr/>
        </p:nvSpPr>
        <p:spPr>
          <a:xfrm>
            <a:off x="1535686" y="5913120"/>
            <a:ext cx="4846320" cy="201168"/>
          </a:xfrm>
          <a:prstGeom prst="rect">
            <a:avLst/>
          </a:prstGeom>
          <a:noFill/>
          <a:ln/>
        </p:spPr>
        <p:txBody>
          <a:bodyPr wrap="square" lIns="0" tIns="0" rIns="0" bIns="0" rtlCol="0" anchor="ctr"/>
          <a:lstStyle/>
          <a:p>
            <a:r>
              <a:rPr lang="en-US" sz="2000" b="1" dirty="0">
                <a:solidFill>
                  <a:srgbClr val="1A1A1A"/>
                </a:solidFill>
                <a:latin typeface="Calibri" pitchFamily="34" charset="0"/>
                <a:ea typeface="Calibri" pitchFamily="34" charset="-122"/>
                <a:cs typeface="Calibri" pitchFamily="34" charset="-120"/>
              </a:rPr>
              <a:t>Privacy &amp; Security - </a:t>
            </a:r>
            <a:r>
              <a:rPr lang="en-US" sz="2000" dirty="0">
                <a:solidFill>
                  <a:srgbClr val="444444"/>
                </a:solidFill>
                <a:latin typeface="Calibri" pitchFamily="34" charset="0"/>
                <a:ea typeface="Calibri" pitchFamily="34" charset="-122"/>
                <a:cs typeface="Calibri" pitchFamily="34" charset="-120"/>
              </a:rPr>
              <a:t>Protecting data</a:t>
            </a:r>
            <a:r>
              <a:rPr lang="en-US" sz="2000" b="1" dirty="0">
                <a:solidFill>
                  <a:srgbClr val="1A1A1A"/>
                </a:solidFill>
                <a:latin typeface="Calibri" pitchFamily="34" charset="0"/>
                <a:ea typeface="Calibri" pitchFamily="34" charset="-122"/>
                <a:cs typeface="Calibri" pitchFamily="34" charset="-120"/>
              </a:rPr>
              <a:t> </a:t>
            </a:r>
            <a:endParaRPr lang="en-US" sz="2000" dirty="0"/>
          </a:p>
        </p:txBody>
      </p:sp>
      <p:sp>
        <p:nvSpPr>
          <p:cNvPr id="31" name="Text 29"/>
          <p:cNvSpPr/>
          <p:nvPr/>
        </p:nvSpPr>
        <p:spPr>
          <a:xfrm>
            <a:off x="969264" y="6080760"/>
            <a:ext cx="4846320" cy="365760"/>
          </a:xfrm>
          <a:prstGeom prst="rect">
            <a:avLst/>
          </a:prstGeom>
          <a:noFill/>
          <a:ln/>
        </p:spPr>
        <p:txBody>
          <a:bodyPr wrap="square" lIns="0" tIns="0" rIns="0" bIns="0" rtlCol="0" anchor="ctr"/>
          <a:lstStyle/>
          <a:p>
            <a:pPr marL="0" indent="0" algn="l">
              <a:buNone/>
            </a:pPr>
            <a:endParaRPr lang="en-US" sz="1400" dirty="0"/>
          </a:p>
        </p:txBody>
      </p:sp>
      <p:sp>
        <p:nvSpPr>
          <p:cNvPr id="32" name="Shape 30"/>
          <p:cNvSpPr/>
          <p:nvPr/>
        </p:nvSpPr>
        <p:spPr>
          <a:xfrm>
            <a:off x="6446520" y="960120"/>
            <a:ext cx="5349240" cy="5577840"/>
          </a:xfrm>
          <a:prstGeom prst="rect">
            <a:avLst/>
          </a:prstGeom>
          <a:solidFill>
            <a:srgbClr val="F7F7F7"/>
          </a:solidFill>
          <a:ln/>
        </p:spPr>
        <p:txBody>
          <a:bodyPr/>
          <a:lstStyle/>
          <a:p>
            <a:endParaRPr lang="en-NZ"/>
          </a:p>
        </p:txBody>
      </p:sp>
      <p:sp>
        <p:nvSpPr>
          <p:cNvPr id="33" name="Text 31"/>
          <p:cNvSpPr/>
          <p:nvPr/>
        </p:nvSpPr>
        <p:spPr>
          <a:xfrm>
            <a:off x="6629400" y="1078992"/>
            <a:ext cx="5120640" cy="256032"/>
          </a:xfrm>
          <a:prstGeom prst="rect">
            <a:avLst/>
          </a:prstGeom>
          <a:noFill/>
          <a:ln/>
        </p:spPr>
        <p:txBody>
          <a:bodyPr wrap="square" lIns="0" tIns="0" rIns="0" bIns="0" rtlCol="0" anchor="ctr"/>
          <a:lstStyle/>
          <a:p>
            <a:pPr marL="0" indent="0" algn="l">
              <a:buNone/>
            </a:pPr>
            <a:r>
              <a:rPr lang="en-US" sz="1600" b="1" kern="0" spc="400" dirty="0">
                <a:solidFill>
                  <a:srgbClr val="E8451A"/>
                </a:solidFill>
                <a:latin typeface="Calibri" pitchFamily="34" charset="0"/>
                <a:ea typeface="Calibri" pitchFamily="34" charset="-122"/>
                <a:cs typeface="Calibri" pitchFamily="34" charset="-120"/>
              </a:rPr>
              <a:t>THREE LEVELS OF AI GOVERNANCE MATURITY</a:t>
            </a:r>
            <a:endParaRPr lang="en-US" sz="1600" dirty="0"/>
          </a:p>
        </p:txBody>
      </p:sp>
      <p:sp>
        <p:nvSpPr>
          <p:cNvPr id="34" name="Shape 32"/>
          <p:cNvSpPr/>
          <p:nvPr/>
        </p:nvSpPr>
        <p:spPr>
          <a:xfrm>
            <a:off x="6629400" y="1572768"/>
            <a:ext cx="4937760" cy="1444752"/>
          </a:xfrm>
          <a:prstGeom prst="rect">
            <a:avLst/>
          </a:prstGeom>
          <a:solidFill>
            <a:srgbClr val="9E9E9E"/>
          </a:solidFill>
          <a:ln w="12700">
            <a:solidFill>
              <a:srgbClr val="9E9E9E"/>
            </a:solidFill>
            <a:prstDash val="solid"/>
          </a:ln>
        </p:spPr>
        <p:txBody>
          <a:bodyPr/>
          <a:lstStyle/>
          <a:p>
            <a:endParaRPr lang="en-NZ"/>
          </a:p>
        </p:txBody>
      </p:sp>
      <p:sp>
        <p:nvSpPr>
          <p:cNvPr id="35" name="Text 33"/>
          <p:cNvSpPr/>
          <p:nvPr/>
        </p:nvSpPr>
        <p:spPr>
          <a:xfrm>
            <a:off x="6748272" y="1636776"/>
            <a:ext cx="1463040" cy="201168"/>
          </a:xfrm>
          <a:prstGeom prst="rect">
            <a:avLst/>
          </a:prstGeom>
          <a:noFill/>
          <a:ln/>
        </p:spPr>
        <p:txBody>
          <a:bodyPr wrap="square" lIns="0" tIns="0" rIns="0" bIns="0" rtlCol="0" anchor="ctr"/>
          <a:lstStyle/>
          <a:p>
            <a:pPr marL="0" indent="0" algn="l">
              <a:buNone/>
            </a:pPr>
            <a:r>
              <a:rPr lang="en-US" sz="1100" b="1" kern="0" spc="300" dirty="0">
                <a:solidFill>
                  <a:srgbClr val="E8451A"/>
                </a:solidFill>
                <a:latin typeface="Calibri" pitchFamily="34" charset="0"/>
                <a:ea typeface="Calibri" pitchFamily="34" charset="-122"/>
                <a:cs typeface="Calibri" pitchFamily="34" charset="-120"/>
              </a:rPr>
              <a:t>LEVEL 1</a:t>
            </a:r>
            <a:endParaRPr lang="en-US" sz="1100" dirty="0"/>
          </a:p>
        </p:txBody>
      </p:sp>
      <p:sp>
        <p:nvSpPr>
          <p:cNvPr id="36" name="Text 34"/>
          <p:cNvSpPr/>
          <p:nvPr/>
        </p:nvSpPr>
        <p:spPr>
          <a:xfrm>
            <a:off x="6730492" y="2205736"/>
            <a:ext cx="3657600" cy="274320"/>
          </a:xfrm>
          <a:prstGeom prst="rect">
            <a:avLst/>
          </a:prstGeom>
          <a:noFill/>
          <a:ln/>
        </p:spPr>
        <p:txBody>
          <a:bodyPr wrap="square" lIns="0" tIns="0" rIns="0" bIns="0" rtlCol="0" anchor="ctr"/>
          <a:lstStyle/>
          <a:p>
            <a:pPr marL="0" indent="0" algn="l">
              <a:buNone/>
            </a:pPr>
            <a:r>
              <a:rPr lang="en-US" sz="2400" b="1" dirty="0">
                <a:solidFill>
                  <a:srgbClr val="FFFFFF"/>
                </a:solidFill>
                <a:latin typeface="Calibri" pitchFamily="34" charset="0"/>
                <a:ea typeface="Calibri" pitchFamily="34" charset="-122"/>
                <a:cs typeface="Calibri" pitchFamily="34" charset="-120"/>
              </a:rPr>
              <a:t>Informal Governance</a:t>
            </a:r>
            <a:endParaRPr lang="en-US" sz="2400" dirty="0"/>
          </a:p>
        </p:txBody>
      </p:sp>
      <p:sp>
        <p:nvSpPr>
          <p:cNvPr id="38" name="Shape 36"/>
          <p:cNvSpPr/>
          <p:nvPr/>
        </p:nvSpPr>
        <p:spPr>
          <a:xfrm>
            <a:off x="10222992" y="2029968"/>
            <a:ext cx="1280160" cy="868680"/>
          </a:xfrm>
          <a:prstGeom prst="rect">
            <a:avLst/>
          </a:prstGeom>
          <a:solidFill>
            <a:srgbClr val="E8451A"/>
          </a:solidFill>
          <a:ln/>
        </p:spPr>
        <p:txBody>
          <a:bodyPr/>
          <a:lstStyle/>
          <a:p>
            <a:endParaRPr lang="en-NZ" sz="3200"/>
          </a:p>
        </p:txBody>
      </p:sp>
      <p:sp>
        <p:nvSpPr>
          <p:cNvPr id="39" name="Text 37"/>
          <p:cNvSpPr/>
          <p:nvPr/>
        </p:nvSpPr>
        <p:spPr>
          <a:xfrm>
            <a:off x="10241280" y="2075688"/>
            <a:ext cx="1243584" cy="777240"/>
          </a:xfrm>
          <a:prstGeom prst="rect">
            <a:avLst/>
          </a:prstGeom>
          <a:noFill/>
          <a:ln/>
        </p:spPr>
        <p:txBody>
          <a:bodyPr wrap="square" lIns="0" tIns="0" rIns="0" bIns="0" rtlCol="0" anchor="ctr"/>
          <a:lstStyle/>
          <a:p>
            <a:pPr marL="0" indent="0" algn="ctr">
              <a:buNone/>
            </a:pPr>
            <a:r>
              <a:rPr lang="en-US" sz="1600" b="1" dirty="0">
                <a:solidFill>
                  <a:srgbClr val="FFFFFF"/>
                </a:solidFill>
                <a:latin typeface="Calibri" pitchFamily="34" charset="0"/>
                <a:ea typeface="Calibri" pitchFamily="34" charset="-122"/>
                <a:cs typeface="Calibri" pitchFamily="34" charset="-120"/>
              </a:rPr>
              <a:t>Where most</a:t>
            </a:r>
            <a:endParaRPr lang="en-US" sz="1600" dirty="0"/>
          </a:p>
          <a:p>
            <a:pPr marL="0" indent="0" algn="ctr">
              <a:buNone/>
            </a:pPr>
            <a:r>
              <a:rPr lang="en-US" sz="1600" b="1" dirty="0" err="1">
                <a:solidFill>
                  <a:srgbClr val="FFFFFF"/>
                </a:solidFill>
                <a:latin typeface="Calibri" pitchFamily="34" charset="0"/>
                <a:ea typeface="Calibri" pitchFamily="34" charset="-122"/>
                <a:cs typeface="Calibri" pitchFamily="34" charset="-120"/>
              </a:rPr>
              <a:t>organisations</a:t>
            </a:r>
            <a:endParaRPr lang="en-US" sz="1600" b="1" dirty="0">
              <a:solidFill>
                <a:srgbClr val="FFFFFF"/>
              </a:solidFill>
              <a:latin typeface="Calibri" pitchFamily="34" charset="0"/>
              <a:ea typeface="Calibri" pitchFamily="34" charset="-122"/>
              <a:cs typeface="Calibri" pitchFamily="34" charset="-120"/>
            </a:endParaRPr>
          </a:p>
          <a:p>
            <a:pPr marL="0" indent="0" algn="ctr">
              <a:buNone/>
            </a:pPr>
            <a:r>
              <a:rPr lang="en-US" sz="1600" b="1" dirty="0">
                <a:solidFill>
                  <a:srgbClr val="FFFFFF"/>
                </a:solidFill>
                <a:latin typeface="Calibri" pitchFamily="34" charset="0"/>
                <a:ea typeface="Calibri" pitchFamily="34" charset="-122"/>
                <a:cs typeface="Calibri" pitchFamily="34" charset="-120"/>
              </a:rPr>
              <a:t>are today</a:t>
            </a:r>
            <a:endParaRPr lang="en-US" sz="1600" dirty="0"/>
          </a:p>
        </p:txBody>
      </p:sp>
      <p:sp>
        <p:nvSpPr>
          <p:cNvPr id="40" name="Shape 38"/>
          <p:cNvSpPr/>
          <p:nvPr/>
        </p:nvSpPr>
        <p:spPr>
          <a:xfrm>
            <a:off x="6629400" y="3134360"/>
            <a:ext cx="4937760" cy="1444752"/>
          </a:xfrm>
          <a:prstGeom prst="rect">
            <a:avLst/>
          </a:prstGeom>
          <a:solidFill>
            <a:srgbClr val="444444"/>
          </a:solidFill>
          <a:ln w="12700">
            <a:solidFill>
              <a:srgbClr val="444444"/>
            </a:solidFill>
            <a:prstDash val="solid"/>
          </a:ln>
        </p:spPr>
        <p:txBody>
          <a:bodyPr/>
          <a:lstStyle/>
          <a:p>
            <a:endParaRPr lang="en-NZ"/>
          </a:p>
        </p:txBody>
      </p:sp>
      <p:sp>
        <p:nvSpPr>
          <p:cNvPr id="41" name="Text 39"/>
          <p:cNvSpPr/>
          <p:nvPr/>
        </p:nvSpPr>
        <p:spPr>
          <a:xfrm>
            <a:off x="6748272" y="3218688"/>
            <a:ext cx="1463040" cy="201168"/>
          </a:xfrm>
          <a:prstGeom prst="rect">
            <a:avLst/>
          </a:prstGeom>
          <a:noFill/>
          <a:ln/>
        </p:spPr>
        <p:txBody>
          <a:bodyPr wrap="square" lIns="0" tIns="0" rIns="0" bIns="0" rtlCol="0" anchor="ctr"/>
          <a:lstStyle/>
          <a:p>
            <a:pPr marL="0" indent="0" algn="l">
              <a:buNone/>
            </a:pPr>
            <a:r>
              <a:rPr lang="en-US" sz="1100" b="1" kern="0" spc="300" dirty="0">
                <a:solidFill>
                  <a:srgbClr val="E8451A"/>
                </a:solidFill>
                <a:latin typeface="Calibri" pitchFamily="34" charset="0"/>
                <a:ea typeface="Calibri" pitchFamily="34" charset="-122"/>
                <a:cs typeface="Calibri" pitchFamily="34" charset="-120"/>
              </a:rPr>
              <a:t>LEVEL 2</a:t>
            </a:r>
            <a:endParaRPr lang="en-US" sz="1100" dirty="0"/>
          </a:p>
        </p:txBody>
      </p:sp>
      <p:sp>
        <p:nvSpPr>
          <p:cNvPr id="42" name="Text 40"/>
          <p:cNvSpPr/>
          <p:nvPr/>
        </p:nvSpPr>
        <p:spPr>
          <a:xfrm>
            <a:off x="6748272" y="3735832"/>
            <a:ext cx="3657600" cy="274320"/>
          </a:xfrm>
          <a:prstGeom prst="rect">
            <a:avLst/>
          </a:prstGeom>
          <a:noFill/>
          <a:ln/>
        </p:spPr>
        <p:txBody>
          <a:bodyPr wrap="square" lIns="0" tIns="0" rIns="0" bIns="0" rtlCol="0" anchor="ctr"/>
          <a:lstStyle/>
          <a:p>
            <a:pPr marL="0" indent="0" algn="l">
              <a:buNone/>
            </a:pPr>
            <a:r>
              <a:rPr lang="en-US" sz="2400" b="1" dirty="0">
                <a:solidFill>
                  <a:srgbClr val="FFFFFF"/>
                </a:solidFill>
                <a:latin typeface="Calibri" pitchFamily="34" charset="0"/>
                <a:ea typeface="Calibri" pitchFamily="34" charset="-122"/>
                <a:cs typeface="Calibri" pitchFamily="34" charset="-120"/>
              </a:rPr>
              <a:t>Ad Hoc Governance</a:t>
            </a:r>
            <a:endParaRPr lang="en-US" sz="2400" dirty="0"/>
          </a:p>
        </p:txBody>
      </p:sp>
      <p:sp>
        <p:nvSpPr>
          <p:cNvPr id="44" name="Shape 42"/>
          <p:cNvSpPr/>
          <p:nvPr/>
        </p:nvSpPr>
        <p:spPr>
          <a:xfrm>
            <a:off x="10222992" y="3611880"/>
            <a:ext cx="1280160" cy="868680"/>
          </a:xfrm>
          <a:prstGeom prst="rect">
            <a:avLst/>
          </a:prstGeom>
          <a:solidFill>
            <a:srgbClr val="E8451A"/>
          </a:solidFill>
          <a:ln/>
        </p:spPr>
        <p:txBody>
          <a:bodyPr/>
          <a:lstStyle/>
          <a:p>
            <a:endParaRPr lang="en-NZ"/>
          </a:p>
        </p:txBody>
      </p:sp>
      <p:sp>
        <p:nvSpPr>
          <p:cNvPr id="45" name="Text 43"/>
          <p:cNvSpPr/>
          <p:nvPr/>
        </p:nvSpPr>
        <p:spPr>
          <a:xfrm>
            <a:off x="10241280" y="3657600"/>
            <a:ext cx="1243584" cy="777240"/>
          </a:xfrm>
          <a:prstGeom prst="rect">
            <a:avLst/>
          </a:prstGeom>
          <a:noFill/>
          <a:ln/>
        </p:spPr>
        <p:txBody>
          <a:bodyPr wrap="square" lIns="0" tIns="0" rIns="0" bIns="0" rtlCol="0" anchor="ctr"/>
          <a:lstStyle/>
          <a:p>
            <a:pPr marL="0" indent="0" algn="ctr">
              <a:buNone/>
            </a:pPr>
            <a:r>
              <a:rPr lang="en-US" sz="1600" b="1" dirty="0">
                <a:solidFill>
                  <a:srgbClr val="FFFFFF"/>
                </a:solidFill>
                <a:latin typeface="Calibri" pitchFamily="34" charset="0"/>
                <a:ea typeface="Calibri" pitchFamily="34" charset="-122"/>
                <a:cs typeface="Calibri" pitchFamily="34" charset="-120"/>
              </a:rPr>
              <a:t>Triggered by</a:t>
            </a:r>
            <a:endParaRPr lang="en-US" sz="1600" dirty="0"/>
          </a:p>
          <a:p>
            <a:pPr marL="0" indent="0" algn="ctr">
              <a:buNone/>
            </a:pPr>
            <a:r>
              <a:rPr lang="en-US" sz="1600" b="1" dirty="0">
                <a:solidFill>
                  <a:srgbClr val="FFFFFF"/>
                </a:solidFill>
                <a:latin typeface="Calibri" pitchFamily="34" charset="0"/>
                <a:ea typeface="Calibri" pitchFamily="34" charset="-122"/>
                <a:cs typeface="Calibri" pitchFamily="34" charset="-120"/>
              </a:rPr>
              <a:t>problems,</a:t>
            </a:r>
            <a:endParaRPr lang="en-US" sz="1600" dirty="0"/>
          </a:p>
          <a:p>
            <a:pPr marL="0" indent="0" algn="ctr">
              <a:buNone/>
            </a:pPr>
            <a:r>
              <a:rPr lang="en-US" sz="1600" b="1" dirty="0">
                <a:solidFill>
                  <a:srgbClr val="FFFFFF"/>
                </a:solidFill>
                <a:latin typeface="Calibri" pitchFamily="34" charset="0"/>
                <a:ea typeface="Calibri" pitchFamily="34" charset="-122"/>
                <a:cs typeface="Calibri" pitchFamily="34" charset="-120"/>
              </a:rPr>
              <a:t>not by design</a:t>
            </a:r>
            <a:endParaRPr lang="en-US" sz="1600" dirty="0"/>
          </a:p>
        </p:txBody>
      </p:sp>
      <p:sp>
        <p:nvSpPr>
          <p:cNvPr id="46" name="Shape 44"/>
          <p:cNvSpPr/>
          <p:nvPr/>
        </p:nvSpPr>
        <p:spPr>
          <a:xfrm>
            <a:off x="6629400" y="4736592"/>
            <a:ext cx="4937760" cy="1444752"/>
          </a:xfrm>
          <a:prstGeom prst="rect">
            <a:avLst/>
          </a:prstGeom>
          <a:solidFill>
            <a:srgbClr val="1A1A1A"/>
          </a:solidFill>
          <a:ln w="25400">
            <a:solidFill>
              <a:srgbClr val="E8451A"/>
            </a:solidFill>
            <a:prstDash val="solid"/>
          </a:ln>
        </p:spPr>
        <p:txBody>
          <a:bodyPr/>
          <a:lstStyle/>
          <a:p>
            <a:endParaRPr lang="en-NZ"/>
          </a:p>
        </p:txBody>
      </p:sp>
      <p:sp>
        <p:nvSpPr>
          <p:cNvPr id="47" name="Text 45"/>
          <p:cNvSpPr/>
          <p:nvPr/>
        </p:nvSpPr>
        <p:spPr>
          <a:xfrm>
            <a:off x="6748272" y="4800600"/>
            <a:ext cx="1463040" cy="201168"/>
          </a:xfrm>
          <a:prstGeom prst="rect">
            <a:avLst/>
          </a:prstGeom>
          <a:noFill/>
          <a:ln/>
        </p:spPr>
        <p:txBody>
          <a:bodyPr wrap="square" lIns="0" tIns="0" rIns="0" bIns="0" rtlCol="0" anchor="ctr"/>
          <a:lstStyle/>
          <a:p>
            <a:pPr marL="0" indent="0" algn="l">
              <a:buNone/>
            </a:pPr>
            <a:r>
              <a:rPr lang="en-US" sz="1100" b="1" kern="0" spc="300" dirty="0">
                <a:solidFill>
                  <a:srgbClr val="E8451A"/>
                </a:solidFill>
                <a:latin typeface="Calibri" pitchFamily="34" charset="0"/>
                <a:ea typeface="Calibri" pitchFamily="34" charset="-122"/>
                <a:cs typeface="Calibri" pitchFamily="34" charset="-120"/>
              </a:rPr>
              <a:t>LEVEL 3</a:t>
            </a:r>
            <a:endParaRPr lang="en-US" sz="1100" dirty="0"/>
          </a:p>
        </p:txBody>
      </p:sp>
      <p:sp>
        <p:nvSpPr>
          <p:cNvPr id="48" name="Text 46"/>
          <p:cNvSpPr/>
          <p:nvPr/>
        </p:nvSpPr>
        <p:spPr>
          <a:xfrm>
            <a:off x="6748272" y="4983480"/>
            <a:ext cx="2985008" cy="1033272"/>
          </a:xfrm>
          <a:prstGeom prst="rect">
            <a:avLst/>
          </a:prstGeom>
          <a:noFill/>
          <a:ln/>
        </p:spPr>
        <p:txBody>
          <a:bodyPr wrap="square" lIns="0" tIns="0" rIns="0" bIns="0" rtlCol="0" anchor="ctr"/>
          <a:lstStyle/>
          <a:p>
            <a:pPr marL="0" indent="0" algn="l">
              <a:buNone/>
            </a:pPr>
            <a:r>
              <a:rPr lang="en-US" sz="2400" b="1" dirty="0">
                <a:solidFill>
                  <a:srgbClr val="FFFFFF"/>
                </a:solidFill>
                <a:latin typeface="Calibri" pitchFamily="34" charset="0"/>
                <a:ea typeface="Calibri" pitchFamily="34" charset="-122"/>
                <a:cs typeface="Calibri" pitchFamily="34" charset="-120"/>
              </a:rPr>
              <a:t>Formal Governance</a:t>
            </a:r>
            <a:endParaRPr lang="en-US" sz="2400" dirty="0"/>
          </a:p>
        </p:txBody>
      </p:sp>
      <p:sp>
        <p:nvSpPr>
          <p:cNvPr id="49" name="Text 47"/>
          <p:cNvSpPr/>
          <p:nvPr/>
        </p:nvSpPr>
        <p:spPr>
          <a:xfrm>
            <a:off x="6748272" y="5257800"/>
            <a:ext cx="3383280" cy="804672"/>
          </a:xfrm>
          <a:prstGeom prst="rect">
            <a:avLst/>
          </a:prstGeom>
          <a:noFill/>
          <a:ln/>
        </p:spPr>
        <p:txBody>
          <a:bodyPr wrap="square" lIns="0" tIns="0" rIns="0" bIns="0" rtlCol="0" anchor="ctr"/>
          <a:lstStyle/>
          <a:p>
            <a:pPr marL="0" indent="0" algn="l">
              <a:buNone/>
            </a:pPr>
            <a:endParaRPr lang="en-US" sz="1050" dirty="0"/>
          </a:p>
        </p:txBody>
      </p:sp>
      <p:sp>
        <p:nvSpPr>
          <p:cNvPr id="50" name="Shape 48"/>
          <p:cNvSpPr/>
          <p:nvPr/>
        </p:nvSpPr>
        <p:spPr>
          <a:xfrm>
            <a:off x="10222992" y="5193792"/>
            <a:ext cx="1280160" cy="868680"/>
          </a:xfrm>
          <a:prstGeom prst="rect">
            <a:avLst/>
          </a:prstGeom>
          <a:solidFill>
            <a:srgbClr val="E8451A"/>
          </a:solidFill>
          <a:ln/>
        </p:spPr>
        <p:txBody>
          <a:bodyPr/>
          <a:lstStyle/>
          <a:p>
            <a:endParaRPr lang="en-NZ" sz="3200"/>
          </a:p>
        </p:txBody>
      </p:sp>
      <p:sp>
        <p:nvSpPr>
          <p:cNvPr id="51" name="Text 49"/>
          <p:cNvSpPr/>
          <p:nvPr/>
        </p:nvSpPr>
        <p:spPr>
          <a:xfrm>
            <a:off x="10241280" y="5239512"/>
            <a:ext cx="1243584" cy="777240"/>
          </a:xfrm>
          <a:prstGeom prst="rect">
            <a:avLst/>
          </a:prstGeom>
          <a:noFill/>
          <a:ln/>
        </p:spPr>
        <p:txBody>
          <a:bodyPr wrap="square" lIns="0" tIns="0" rIns="0" bIns="0" rtlCol="0" anchor="ctr"/>
          <a:lstStyle/>
          <a:p>
            <a:pPr marL="0" indent="0" algn="ctr">
              <a:buNone/>
            </a:pPr>
            <a:r>
              <a:rPr lang="en-US" sz="1600" b="1" dirty="0">
                <a:solidFill>
                  <a:srgbClr val="FFFFFF"/>
                </a:solidFill>
                <a:latin typeface="Calibri" pitchFamily="34" charset="0"/>
                <a:ea typeface="Calibri" pitchFamily="34" charset="-122"/>
                <a:cs typeface="Calibri" pitchFamily="34" charset="-120"/>
              </a:rPr>
              <a:t>Only 8% of</a:t>
            </a:r>
            <a:endParaRPr lang="en-US" sz="1600" dirty="0"/>
          </a:p>
          <a:p>
            <a:pPr marL="0" indent="0" algn="ctr">
              <a:buNone/>
            </a:pPr>
            <a:r>
              <a:rPr lang="en-US" sz="1600" b="1" dirty="0">
                <a:solidFill>
                  <a:srgbClr val="FFFFFF"/>
                </a:solidFill>
                <a:latin typeface="Calibri" pitchFamily="34" charset="0"/>
                <a:ea typeface="Calibri" pitchFamily="34" charset="-122"/>
                <a:cs typeface="Calibri" pitchFamily="34" charset="-120"/>
              </a:rPr>
              <a:t>organisations</a:t>
            </a:r>
            <a:endParaRPr lang="en-US" sz="1600" dirty="0"/>
          </a:p>
          <a:p>
            <a:pPr marL="0" indent="0" algn="ctr">
              <a:buNone/>
            </a:pPr>
            <a:r>
              <a:rPr lang="en-US" sz="1600" b="1" dirty="0">
                <a:solidFill>
                  <a:srgbClr val="FFFFFF"/>
                </a:solidFill>
                <a:latin typeface="Calibri" pitchFamily="34" charset="0"/>
                <a:ea typeface="Calibri" pitchFamily="34" charset="-122"/>
                <a:cs typeface="Calibri" pitchFamily="34" charset="-120"/>
              </a:rPr>
              <a:t>reach this</a:t>
            </a:r>
          </a:p>
        </p:txBody>
      </p:sp>
      <p:sp>
        <p:nvSpPr>
          <p:cNvPr id="52" name="Text 50"/>
          <p:cNvSpPr/>
          <p:nvPr/>
        </p:nvSpPr>
        <p:spPr>
          <a:xfrm>
            <a:off x="457200" y="6537960"/>
            <a:ext cx="11247120" cy="201168"/>
          </a:xfrm>
          <a:prstGeom prst="rect">
            <a:avLst/>
          </a:prstGeom>
          <a:noFill/>
          <a:ln/>
        </p:spPr>
        <p:txBody>
          <a:bodyPr wrap="square" lIns="0" tIns="0" rIns="0" bIns="0" rtlCol="0" anchor="ctr"/>
          <a:lstStyle/>
          <a:p>
            <a:pPr marL="0" indent="0" algn="l">
              <a:buNone/>
            </a:pPr>
            <a:r>
              <a:rPr lang="en-US" sz="750" i="1" dirty="0">
                <a:solidFill>
                  <a:srgbClr val="999999"/>
                </a:solidFill>
                <a:latin typeface="Calibri" pitchFamily="34" charset="0"/>
                <a:ea typeface="Calibri" pitchFamily="34" charset="-122"/>
                <a:cs typeface="Calibri" pitchFamily="34" charset="-120"/>
              </a:rPr>
              <a:t>ibm.com/think/topics/ai-governance (Updated July 2026) | Economist Impact 2025: 8% comprehensive framework statistic</a:t>
            </a:r>
            <a:endParaRPr lang="en-US" sz="75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15240" y="0"/>
            <a:ext cx="12161520" cy="6858000"/>
          </a:xfrm>
          <a:prstGeom prst="rect">
            <a:avLst/>
          </a:prstGeom>
          <a:solidFill>
            <a:srgbClr val="1A1A1A"/>
          </a:solidFill>
          <a:ln/>
        </p:spPr>
        <p:txBody>
          <a:bodyPr/>
          <a:lstStyle/>
          <a:p>
            <a:endParaRPr lang="en-NZ"/>
          </a:p>
        </p:txBody>
      </p:sp>
      <p:sp>
        <p:nvSpPr>
          <p:cNvPr id="3" name="Shape 1"/>
          <p:cNvSpPr/>
          <p:nvPr/>
        </p:nvSpPr>
        <p:spPr>
          <a:xfrm>
            <a:off x="0" y="0"/>
            <a:ext cx="12161520" cy="914400"/>
          </a:xfrm>
          <a:prstGeom prst="rect">
            <a:avLst/>
          </a:prstGeom>
          <a:solidFill>
            <a:srgbClr val="111111"/>
          </a:solidFill>
          <a:ln/>
        </p:spPr>
        <p:txBody>
          <a:bodyPr/>
          <a:lstStyle/>
          <a:p>
            <a:endParaRPr lang="en-NZ"/>
          </a:p>
        </p:txBody>
      </p:sp>
      <p:sp>
        <p:nvSpPr>
          <p:cNvPr id="4" name="Shape 2"/>
          <p:cNvSpPr/>
          <p:nvPr/>
        </p:nvSpPr>
        <p:spPr>
          <a:xfrm>
            <a:off x="0" y="0"/>
            <a:ext cx="411480" cy="6858000"/>
          </a:xfrm>
          <a:prstGeom prst="rect">
            <a:avLst/>
          </a:prstGeom>
          <a:solidFill>
            <a:srgbClr val="E8451A"/>
          </a:solidFill>
          <a:ln/>
        </p:spPr>
        <p:txBody>
          <a:bodyPr/>
          <a:lstStyle/>
          <a:p>
            <a:endParaRPr lang="en-NZ"/>
          </a:p>
        </p:txBody>
      </p:sp>
      <p:sp>
        <p:nvSpPr>
          <p:cNvPr id="6" name="Text 4"/>
          <p:cNvSpPr/>
          <p:nvPr/>
        </p:nvSpPr>
        <p:spPr>
          <a:xfrm>
            <a:off x="3256280" y="308356"/>
            <a:ext cx="8686800" cy="640080"/>
          </a:xfrm>
          <a:prstGeom prst="rect">
            <a:avLst/>
          </a:prstGeom>
          <a:noFill/>
          <a:ln/>
        </p:spPr>
        <p:txBody>
          <a:bodyPr wrap="square" lIns="0" tIns="0" rIns="0" bIns="0" rtlCol="0" anchor="ctr"/>
          <a:lstStyle/>
          <a:p>
            <a:pPr marL="0" indent="0" algn="l">
              <a:buNone/>
            </a:pPr>
            <a:r>
              <a:rPr lang="en-US" sz="2800" b="1" dirty="0">
                <a:solidFill>
                  <a:srgbClr val="FFFFFF"/>
                </a:solidFill>
                <a:latin typeface="Calibri" pitchFamily="34" charset="0"/>
                <a:ea typeface="Calibri" pitchFamily="34" charset="-122"/>
                <a:cs typeface="Calibri" pitchFamily="34" charset="-120"/>
              </a:rPr>
              <a:t>An AI Governance Gap Framework</a:t>
            </a:r>
            <a:endParaRPr lang="en-US" sz="2800" dirty="0"/>
          </a:p>
        </p:txBody>
      </p:sp>
      <p:sp>
        <p:nvSpPr>
          <p:cNvPr id="8" name="Shape 6"/>
          <p:cNvSpPr/>
          <p:nvPr/>
        </p:nvSpPr>
        <p:spPr>
          <a:xfrm>
            <a:off x="594360" y="5504688"/>
            <a:ext cx="11247120" cy="1078992"/>
          </a:xfrm>
          <a:prstGeom prst="rect">
            <a:avLst/>
          </a:prstGeom>
          <a:solidFill>
            <a:srgbClr val="E8451A"/>
          </a:solidFill>
          <a:ln/>
        </p:spPr>
        <p:txBody>
          <a:bodyPr/>
          <a:lstStyle/>
          <a:p>
            <a:endParaRPr lang="en-NZ"/>
          </a:p>
        </p:txBody>
      </p:sp>
      <p:sp>
        <p:nvSpPr>
          <p:cNvPr id="9" name="Text 7"/>
          <p:cNvSpPr/>
          <p:nvPr/>
        </p:nvSpPr>
        <p:spPr>
          <a:xfrm>
            <a:off x="777240" y="5559552"/>
            <a:ext cx="2286000" cy="256032"/>
          </a:xfrm>
          <a:prstGeom prst="rect">
            <a:avLst/>
          </a:prstGeom>
          <a:noFill/>
          <a:ln/>
        </p:spPr>
        <p:txBody>
          <a:bodyPr wrap="square" lIns="0" tIns="0" rIns="0" bIns="0" rtlCol="0" anchor="ctr"/>
          <a:lstStyle/>
          <a:p>
            <a:pPr marL="0" indent="0" algn="l">
              <a:buNone/>
            </a:pPr>
            <a:r>
              <a:rPr lang="en-US" sz="900" b="1" kern="0" spc="400" dirty="0">
                <a:solidFill>
                  <a:srgbClr val="FFFFFF"/>
                </a:solidFill>
                <a:latin typeface="Calibri" pitchFamily="34" charset="0"/>
                <a:ea typeface="Calibri" pitchFamily="34" charset="-122"/>
                <a:cs typeface="Calibri" pitchFamily="34" charset="-120"/>
              </a:rPr>
              <a:t>FOUNDATION</a:t>
            </a:r>
            <a:endParaRPr lang="en-US" sz="900" dirty="0"/>
          </a:p>
        </p:txBody>
      </p:sp>
      <p:sp>
        <p:nvSpPr>
          <p:cNvPr id="10" name="Text 8"/>
          <p:cNvSpPr/>
          <p:nvPr/>
        </p:nvSpPr>
        <p:spPr>
          <a:xfrm>
            <a:off x="777240" y="5797296"/>
            <a:ext cx="4389120" cy="347472"/>
          </a:xfrm>
          <a:prstGeom prst="rect">
            <a:avLst/>
          </a:prstGeom>
          <a:noFill/>
          <a:ln/>
        </p:spPr>
        <p:txBody>
          <a:bodyPr wrap="square" lIns="0" tIns="0" rIns="0" bIns="0" rtlCol="0" anchor="ctr"/>
          <a:lstStyle/>
          <a:p>
            <a:pPr marL="0" indent="0" algn="l">
              <a:buNone/>
            </a:pPr>
            <a:r>
              <a:rPr lang="en-US" sz="1500" b="1" dirty="0">
                <a:solidFill>
                  <a:srgbClr val="FFFFFF"/>
                </a:solidFill>
                <a:latin typeface="Calibri" pitchFamily="34" charset="0"/>
                <a:ea typeface="Calibri" pitchFamily="34" charset="-122"/>
                <a:cs typeface="Calibri" pitchFamily="34" charset="-120"/>
              </a:rPr>
              <a:t>AI Literacy &amp; Foundational Knowledge</a:t>
            </a:r>
            <a:endParaRPr lang="en-US" sz="1500" dirty="0"/>
          </a:p>
        </p:txBody>
      </p:sp>
      <p:sp>
        <p:nvSpPr>
          <p:cNvPr id="11" name="Text 9"/>
          <p:cNvSpPr/>
          <p:nvPr/>
        </p:nvSpPr>
        <p:spPr>
          <a:xfrm>
            <a:off x="5212080" y="5550408"/>
            <a:ext cx="6492240" cy="914400"/>
          </a:xfrm>
          <a:prstGeom prst="rect">
            <a:avLst/>
          </a:prstGeom>
          <a:noFill/>
          <a:ln/>
        </p:spPr>
        <p:txBody>
          <a:bodyPr wrap="square" lIns="0" tIns="0" rIns="0" bIns="0" rtlCol="0" anchor="ctr"/>
          <a:lstStyle/>
          <a:p>
            <a:pPr marL="0" indent="0" algn="l">
              <a:buNone/>
            </a:pPr>
            <a:r>
              <a:rPr lang="en-US" sz="1400" dirty="0">
                <a:solidFill>
                  <a:srgbClr val="FFFFFF"/>
                </a:solidFill>
                <a:latin typeface="Calibri" pitchFamily="34" charset="0"/>
                <a:ea typeface="Calibri" pitchFamily="34" charset="-122"/>
                <a:cs typeface="Calibri" pitchFamily="34" charset="-120"/>
              </a:rPr>
              <a:t>Understanding what AI is, how it is built, and how it represents your organisation. Not one person's job: role-appropriate literacy across the whole organisation. Without it, every governance layer above is built on sand</a:t>
            </a:r>
            <a:r>
              <a:rPr lang="en-US" sz="1000" dirty="0">
                <a:solidFill>
                  <a:srgbClr val="FFFFFF"/>
                </a:solidFill>
                <a:latin typeface="Calibri" pitchFamily="34" charset="0"/>
                <a:ea typeface="Calibri" pitchFamily="34" charset="-122"/>
                <a:cs typeface="Calibri" pitchFamily="34" charset="-120"/>
              </a:rPr>
              <a:t>.</a:t>
            </a:r>
            <a:endParaRPr lang="en-US" sz="1000" dirty="0"/>
          </a:p>
        </p:txBody>
      </p:sp>
      <p:sp>
        <p:nvSpPr>
          <p:cNvPr id="12" name="Shape 10"/>
          <p:cNvSpPr/>
          <p:nvPr/>
        </p:nvSpPr>
        <p:spPr>
          <a:xfrm>
            <a:off x="594360" y="1371600"/>
            <a:ext cx="2651760" cy="4041648"/>
          </a:xfrm>
          <a:prstGeom prst="rect">
            <a:avLst/>
          </a:prstGeom>
          <a:solidFill>
            <a:srgbClr val="3D2B1F"/>
          </a:solidFill>
          <a:ln/>
        </p:spPr>
        <p:txBody>
          <a:bodyPr/>
          <a:lstStyle/>
          <a:p>
            <a:endParaRPr lang="en-NZ"/>
          </a:p>
        </p:txBody>
      </p:sp>
      <p:sp>
        <p:nvSpPr>
          <p:cNvPr id="13" name="Shape 11"/>
          <p:cNvSpPr/>
          <p:nvPr/>
        </p:nvSpPr>
        <p:spPr>
          <a:xfrm>
            <a:off x="594360" y="1371600"/>
            <a:ext cx="2651760" cy="54864"/>
          </a:xfrm>
          <a:prstGeom prst="rect">
            <a:avLst/>
          </a:prstGeom>
          <a:solidFill>
            <a:srgbClr val="E8451A"/>
          </a:solidFill>
          <a:ln/>
        </p:spPr>
        <p:txBody>
          <a:bodyPr/>
          <a:lstStyle/>
          <a:p>
            <a:endParaRPr lang="en-NZ"/>
          </a:p>
        </p:txBody>
      </p:sp>
      <p:sp>
        <p:nvSpPr>
          <p:cNvPr id="14" name="Shape 12"/>
          <p:cNvSpPr/>
          <p:nvPr/>
        </p:nvSpPr>
        <p:spPr>
          <a:xfrm>
            <a:off x="704088" y="1463040"/>
            <a:ext cx="457200" cy="457200"/>
          </a:xfrm>
          <a:prstGeom prst="ellipse">
            <a:avLst/>
          </a:prstGeom>
          <a:solidFill>
            <a:srgbClr val="E8451A"/>
          </a:solidFill>
          <a:ln/>
        </p:spPr>
        <p:txBody>
          <a:bodyPr/>
          <a:lstStyle/>
          <a:p>
            <a:endParaRPr lang="en-NZ"/>
          </a:p>
        </p:txBody>
      </p:sp>
      <p:sp>
        <p:nvSpPr>
          <p:cNvPr id="15" name="Text 13"/>
          <p:cNvSpPr/>
          <p:nvPr/>
        </p:nvSpPr>
        <p:spPr>
          <a:xfrm>
            <a:off x="704088" y="1490472"/>
            <a:ext cx="457200" cy="384048"/>
          </a:xfrm>
          <a:prstGeom prst="rect">
            <a:avLst/>
          </a:prstGeom>
          <a:noFill/>
          <a:ln/>
        </p:spPr>
        <p:txBody>
          <a:bodyPr wrap="square" lIns="0" tIns="0" rIns="0" bIns="0" rtlCol="0" anchor="ctr"/>
          <a:lstStyle/>
          <a:p>
            <a:pPr marL="0" indent="0" algn="ctr">
              <a:buNone/>
            </a:pPr>
            <a:r>
              <a:rPr lang="en-US" sz="1300" b="1" dirty="0">
                <a:solidFill>
                  <a:srgbClr val="FFFFFF"/>
                </a:solidFill>
                <a:latin typeface="Cambria" pitchFamily="34" charset="0"/>
                <a:ea typeface="Cambria" pitchFamily="34" charset="-122"/>
                <a:cs typeface="Cambria" pitchFamily="34" charset="-120"/>
              </a:rPr>
              <a:t>01</a:t>
            </a:r>
            <a:endParaRPr lang="en-US" sz="1300" dirty="0"/>
          </a:p>
        </p:txBody>
      </p:sp>
      <p:sp>
        <p:nvSpPr>
          <p:cNvPr id="16" name="Text 14"/>
          <p:cNvSpPr/>
          <p:nvPr/>
        </p:nvSpPr>
        <p:spPr>
          <a:xfrm>
            <a:off x="1234440" y="1453896"/>
            <a:ext cx="1920240" cy="530352"/>
          </a:xfrm>
          <a:prstGeom prst="rect">
            <a:avLst/>
          </a:prstGeom>
          <a:noFill/>
          <a:ln/>
        </p:spPr>
        <p:txBody>
          <a:bodyPr wrap="square" lIns="0" tIns="0" rIns="0" bIns="0" rtlCol="0" anchor="ctr"/>
          <a:lstStyle/>
          <a:p>
            <a:pPr marL="0" indent="0" algn="l">
              <a:buNone/>
            </a:pPr>
            <a:r>
              <a:rPr lang="en-US" sz="1600" b="1" dirty="0">
                <a:solidFill>
                  <a:srgbClr val="FFFFFF"/>
                </a:solidFill>
                <a:latin typeface="Calibri" pitchFamily="34" charset="0"/>
                <a:ea typeface="Calibri" pitchFamily="34" charset="-122"/>
                <a:cs typeface="Calibri" pitchFamily="34" charset="-120"/>
              </a:rPr>
              <a:t>DESIGN-TIME</a:t>
            </a:r>
            <a:endParaRPr lang="en-US" sz="1600" dirty="0"/>
          </a:p>
          <a:p>
            <a:pPr marL="0" indent="0" algn="l">
              <a:buNone/>
            </a:pPr>
            <a:r>
              <a:rPr lang="en-US" sz="1600" b="1" dirty="0">
                <a:solidFill>
                  <a:srgbClr val="FFFFFF"/>
                </a:solidFill>
                <a:latin typeface="Calibri" pitchFamily="34" charset="0"/>
                <a:ea typeface="Calibri" pitchFamily="34" charset="-122"/>
                <a:cs typeface="Calibri" pitchFamily="34" charset="-120"/>
              </a:rPr>
              <a:t>GAPS</a:t>
            </a:r>
            <a:endParaRPr lang="en-US" sz="1600" dirty="0"/>
          </a:p>
        </p:txBody>
      </p:sp>
      <p:sp>
        <p:nvSpPr>
          <p:cNvPr id="17" name="Shape 15"/>
          <p:cNvSpPr/>
          <p:nvPr/>
        </p:nvSpPr>
        <p:spPr>
          <a:xfrm>
            <a:off x="731520" y="2048256"/>
            <a:ext cx="2377440" cy="36576"/>
          </a:xfrm>
          <a:prstGeom prst="rect">
            <a:avLst/>
          </a:prstGeom>
          <a:solidFill>
            <a:srgbClr val="E8451A"/>
          </a:solidFill>
          <a:ln/>
        </p:spPr>
        <p:txBody>
          <a:bodyPr/>
          <a:lstStyle/>
          <a:p>
            <a:endParaRPr lang="en-NZ"/>
          </a:p>
        </p:txBody>
      </p:sp>
      <p:sp>
        <p:nvSpPr>
          <p:cNvPr id="18" name="Shape 16"/>
          <p:cNvSpPr/>
          <p:nvPr/>
        </p:nvSpPr>
        <p:spPr>
          <a:xfrm>
            <a:off x="758952" y="2258568"/>
            <a:ext cx="82296" cy="82296"/>
          </a:xfrm>
          <a:prstGeom prst="rect">
            <a:avLst/>
          </a:prstGeom>
          <a:solidFill>
            <a:srgbClr val="E8451A"/>
          </a:solidFill>
          <a:ln/>
        </p:spPr>
        <p:txBody>
          <a:bodyPr/>
          <a:lstStyle/>
          <a:p>
            <a:endParaRPr lang="en-NZ"/>
          </a:p>
        </p:txBody>
      </p:sp>
      <p:sp>
        <p:nvSpPr>
          <p:cNvPr id="19" name="Text 17"/>
          <p:cNvSpPr/>
          <p:nvPr/>
        </p:nvSpPr>
        <p:spPr>
          <a:xfrm>
            <a:off x="905256" y="2176272"/>
            <a:ext cx="2267712" cy="402336"/>
          </a:xfrm>
          <a:prstGeom prst="rect">
            <a:avLst/>
          </a:prstGeom>
          <a:noFill/>
          <a:ln/>
        </p:spPr>
        <p:txBody>
          <a:bodyPr wrap="square" lIns="0" tIns="0" rIns="0" bIns="0" rtlCol="0" anchor="ctr"/>
          <a:lstStyle/>
          <a:p>
            <a:pPr marL="0" indent="0" algn="l">
              <a:buNone/>
            </a:pPr>
            <a:r>
              <a:rPr lang="en-US" sz="1400" dirty="0">
                <a:solidFill>
                  <a:srgbClr val="F2E8E4"/>
                </a:solidFill>
                <a:latin typeface="Calibri" pitchFamily="34" charset="0"/>
                <a:ea typeface="Calibri" pitchFamily="34" charset="-122"/>
                <a:cs typeface="Calibri" pitchFamily="34" charset="-120"/>
              </a:rPr>
              <a:t>No pre-deployment risk assessment</a:t>
            </a:r>
            <a:endParaRPr lang="en-US" sz="1400" dirty="0"/>
          </a:p>
        </p:txBody>
      </p:sp>
      <p:sp>
        <p:nvSpPr>
          <p:cNvPr id="20" name="Shape 18"/>
          <p:cNvSpPr/>
          <p:nvPr/>
        </p:nvSpPr>
        <p:spPr>
          <a:xfrm>
            <a:off x="758952" y="2715768"/>
            <a:ext cx="82296" cy="82296"/>
          </a:xfrm>
          <a:prstGeom prst="rect">
            <a:avLst/>
          </a:prstGeom>
          <a:solidFill>
            <a:srgbClr val="E8451A"/>
          </a:solidFill>
          <a:ln/>
        </p:spPr>
        <p:txBody>
          <a:bodyPr/>
          <a:lstStyle/>
          <a:p>
            <a:endParaRPr lang="en-NZ"/>
          </a:p>
        </p:txBody>
      </p:sp>
      <p:sp>
        <p:nvSpPr>
          <p:cNvPr id="21" name="Text 19"/>
          <p:cNvSpPr/>
          <p:nvPr/>
        </p:nvSpPr>
        <p:spPr>
          <a:xfrm>
            <a:off x="905256" y="2633472"/>
            <a:ext cx="2267712" cy="402336"/>
          </a:xfrm>
          <a:prstGeom prst="rect">
            <a:avLst/>
          </a:prstGeom>
          <a:noFill/>
          <a:ln/>
        </p:spPr>
        <p:txBody>
          <a:bodyPr wrap="square" lIns="0" tIns="0" rIns="0" bIns="0" rtlCol="0" anchor="ctr"/>
          <a:lstStyle/>
          <a:p>
            <a:pPr marL="0" indent="0" algn="l">
              <a:buNone/>
            </a:pPr>
            <a:r>
              <a:rPr lang="en-US" sz="1400" dirty="0">
                <a:solidFill>
                  <a:srgbClr val="F2E8E4"/>
                </a:solidFill>
                <a:latin typeface="Calibri" pitchFamily="34" charset="0"/>
                <a:ea typeface="Calibri" pitchFamily="34" charset="-122"/>
                <a:cs typeface="Calibri" pitchFamily="34" charset="-120"/>
              </a:rPr>
              <a:t>Training data not reviewed for bias</a:t>
            </a:r>
            <a:endParaRPr lang="en-US" sz="1400" dirty="0"/>
          </a:p>
        </p:txBody>
      </p:sp>
      <p:sp>
        <p:nvSpPr>
          <p:cNvPr id="22" name="Shape 20"/>
          <p:cNvSpPr/>
          <p:nvPr/>
        </p:nvSpPr>
        <p:spPr>
          <a:xfrm>
            <a:off x="758952" y="3172968"/>
            <a:ext cx="82296" cy="82296"/>
          </a:xfrm>
          <a:prstGeom prst="rect">
            <a:avLst/>
          </a:prstGeom>
          <a:solidFill>
            <a:srgbClr val="E8451A"/>
          </a:solidFill>
          <a:ln/>
        </p:spPr>
        <p:txBody>
          <a:bodyPr/>
          <a:lstStyle/>
          <a:p>
            <a:endParaRPr lang="en-NZ"/>
          </a:p>
        </p:txBody>
      </p:sp>
      <p:sp>
        <p:nvSpPr>
          <p:cNvPr id="23" name="Text 21"/>
          <p:cNvSpPr/>
          <p:nvPr/>
        </p:nvSpPr>
        <p:spPr>
          <a:xfrm>
            <a:off x="905256" y="3090672"/>
            <a:ext cx="2267712" cy="402336"/>
          </a:xfrm>
          <a:prstGeom prst="rect">
            <a:avLst/>
          </a:prstGeom>
          <a:noFill/>
          <a:ln/>
        </p:spPr>
        <p:txBody>
          <a:bodyPr wrap="square" lIns="0" tIns="0" rIns="0" bIns="0" rtlCol="0" anchor="ctr"/>
          <a:lstStyle/>
          <a:p>
            <a:pPr marL="0" indent="0" algn="l">
              <a:buNone/>
            </a:pPr>
            <a:r>
              <a:rPr lang="en-US" sz="1400" dirty="0">
                <a:solidFill>
                  <a:srgbClr val="F2E8E4"/>
                </a:solidFill>
                <a:latin typeface="Calibri" pitchFamily="34" charset="0"/>
                <a:ea typeface="Calibri" pitchFamily="34" charset="-122"/>
                <a:cs typeface="Calibri" pitchFamily="34" charset="-120"/>
              </a:rPr>
              <a:t>AI not tested against its own policies</a:t>
            </a:r>
            <a:endParaRPr lang="en-US" sz="1400" dirty="0"/>
          </a:p>
        </p:txBody>
      </p:sp>
      <p:sp>
        <p:nvSpPr>
          <p:cNvPr id="24" name="Shape 22"/>
          <p:cNvSpPr/>
          <p:nvPr/>
        </p:nvSpPr>
        <p:spPr>
          <a:xfrm>
            <a:off x="758952" y="3630168"/>
            <a:ext cx="82296" cy="82296"/>
          </a:xfrm>
          <a:prstGeom prst="rect">
            <a:avLst/>
          </a:prstGeom>
          <a:solidFill>
            <a:srgbClr val="E8451A"/>
          </a:solidFill>
          <a:ln/>
        </p:spPr>
        <p:txBody>
          <a:bodyPr/>
          <a:lstStyle/>
          <a:p>
            <a:endParaRPr lang="en-NZ"/>
          </a:p>
        </p:txBody>
      </p:sp>
      <p:sp>
        <p:nvSpPr>
          <p:cNvPr id="25" name="Text 23"/>
          <p:cNvSpPr/>
          <p:nvPr/>
        </p:nvSpPr>
        <p:spPr>
          <a:xfrm>
            <a:off x="905256" y="3547872"/>
            <a:ext cx="2267712" cy="402336"/>
          </a:xfrm>
          <a:prstGeom prst="rect">
            <a:avLst/>
          </a:prstGeom>
          <a:noFill/>
          <a:ln/>
        </p:spPr>
        <p:txBody>
          <a:bodyPr wrap="square" lIns="0" tIns="0" rIns="0" bIns="0" rtlCol="0" anchor="ctr"/>
          <a:lstStyle/>
          <a:p>
            <a:pPr marL="0" indent="0" algn="l">
              <a:buNone/>
            </a:pPr>
            <a:r>
              <a:rPr lang="en-US" sz="1400" dirty="0">
                <a:solidFill>
                  <a:srgbClr val="F2E8E4"/>
                </a:solidFill>
                <a:latin typeface="Calibri" pitchFamily="34" charset="0"/>
                <a:ea typeface="Calibri" pitchFamily="34" charset="-122"/>
                <a:cs typeface="Calibri" pitchFamily="34" charset="-120"/>
              </a:rPr>
              <a:t>Adoption speed outstrips controls </a:t>
            </a:r>
            <a:endParaRPr lang="en-US" sz="1400" dirty="0"/>
          </a:p>
        </p:txBody>
      </p:sp>
      <p:sp>
        <p:nvSpPr>
          <p:cNvPr id="26" name="Shape 24"/>
          <p:cNvSpPr/>
          <p:nvPr/>
        </p:nvSpPr>
        <p:spPr>
          <a:xfrm>
            <a:off x="685800" y="4407408"/>
            <a:ext cx="2468880" cy="914400"/>
          </a:xfrm>
          <a:prstGeom prst="rect">
            <a:avLst/>
          </a:prstGeom>
          <a:solidFill>
            <a:srgbClr val="1A1A1A"/>
          </a:solidFill>
          <a:ln w="12700">
            <a:solidFill>
              <a:srgbClr val="E8451A"/>
            </a:solidFill>
            <a:prstDash val="solid"/>
          </a:ln>
        </p:spPr>
        <p:txBody>
          <a:bodyPr/>
          <a:lstStyle/>
          <a:p>
            <a:endParaRPr lang="en-NZ" sz="2400"/>
          </a:p>
        </p:txBody>
      </p:sp>
      <p:sp>
        <p:nvSpPr>
          <p:cNvPr id="27" name="Text 25"/>
          <p:cNvSpPr/>
          <p:nvPr/>
        </p:nvSpPr>
        <p:spPr>
          <a:xfrm>
            <a:off x="758952" y="4462272"/>
            <a:ext cx="2395728" cy="201168"/>
          </a:xfrm>
          <a:prstGeom prst="rect">
            <a:avLst/>
          </a:prstGeom>
          <a:noFill/>
          <a:ln/>
        </p:spPr>
        <p:txBody>
          <a:bodyPr wrap="square" lIns="0" tIns="0" rIns="0" bIns="0" rtlCol="0" anchor="ctr"/>
          <a:lstStyle/>
          <a:p>
            <a:pPr marL="0" indent="0" algn="l">
              <a:buNone/>
            </a:pPr>
            <a:r>
              <a:rPr lang="en-US" sz="1400" b="1" dirty="0">
                <a:solidFill>
                  <a:srgbClr val="E8451A"/>
                </a:solidFill>
                <a:latin typeface="Calibri" pitchFamily="34" charset="0"/>
                <a:ea typeface="Calibri" pitchFamily="34" charset="-122"/>
                <a:cs typeface="Calibri" pitchFamily="34" charset="-120"/>
              </a:rPr>
              <a:t>Case study:</a:t>
            </a:r>
            <a:endParaRPr lang="en-US" sz="1400" dirty="0"/>
          </a:p>
        </p:txBody>
      </p:sp>
      <p:sp>
        <p:nvSpPr>
          <p:cNvPr id="28" name="Text 26"/>
          <p:cNvSpPr/>
          <p:nvPr/>
        </p:nvSpPr>
        <p:spPr>
          <a:xfrm>
            <a:off x="758952" y="4681728"/>
            <a:ext cx="2395728" cy="658368"/>
          </a:xfrm>
          <a:prstGeom prst="rect">
            <a:avLst/>
          </a:prstGeom>
          <a:noFill/>
          <a:ln/>
        </p:spPr>
        <p:txBody>
          <a:bodyPr wrap="square" lIns="0" tIns="0" rIns="0" bIns="0" rtlCol="0" anchor="ctr"/>
          <a:lstStyle/>
          <a:p>
            <a:pPr marL="0" indent="0" algn="l">
              <a:buNone/>
            </a:pPr>
            <a:r>
              <a:rPr lang="en-US" sz="1400" i="1" dirty="0">
                <a:solidFill>
                  <a:srgbClr val="F2E8E4"/>
                </a:solidFill>
                <a:latin typeface="Calibri" pitchFamily="34" charset="0"/>
                <a:ea typeface="Calibri" pitchFamily="34" charset="-122"/>
                <a:cs typeface="Calibri" pitchFamily="34" charset="-120"/>
              </a:rPr>
              <a:t>Air Canada chatbot deployed</a:t>
            </a:r>
            <a:endParaRPr lang="en-US" sz="1400" dirty="0"/>
          </a:p>
          <a:p>
            <a:pPr marL="0" indent="0" algn="l">
              <a:buNone/>
            </a:pPr>
            <a:r>
              <a:rPr lang="en-US" sz="1400" i="1" dirty="0">
                <a:solidFill>
                  <a:srgbClr val="F2E8E4"/>
                </a:solidFill>
                <a:latin typeface="Calibri" pitchFamily="34" charset="0"/>
                <a:ea typeface="Calibri" pitchFamily="34" charset="-122"/>
                <a:cs typeface="Calibri" pitchFamily="34" charset="-120"/>
              </a:rPr>
              <a:t>without testing against policy</a:t>
            </a:r>
            <a:endParaRPr lang="en-US" sz="1400" dirty="0"/>
          </a:p>
        </p:txBody>
      </p:sp>
      <p:sp>
        <p:nvSpPr>
          <p:cNvPr id="29" name="Shape 27"/>
          <p:cNvSpPr/>
          <p:nvPr/>
        </p:nvSpPr>
        <p:spPr>
          <a:xfrm>
            <a:off x="3337560" y="1371600"/>
            <a:ext cx="2651760" cy="4041648"/>
          </a:xfrm>
          <a:prstGeom prst="rect">
            <a:avLst/>
          </a:prstGeom>
          <a:solidFill>
            <a:srgbClr val="2B2020"/>
          </a:solidFill>
          <a:ln/>
        </p:spPr>
        <p:txBody>
          <a:bodyPr/>
          <a:lstStyle/>
          <a:p>
            <a:endParaRPr lang="en-NZ"/>
          </a:p>
        </p:txBody>
      </p:sp>
      <p:sp>
        <p:nvSpPr>
          <p:cNvPr id="30" name="Shape 28"/>
          <p:cNvSpPr/>
          <p:nvPr/>
        </p:nvSpPr>
        <p:spPr>
          <a:xfrm>
            <a:off x="3337560" y="1371600"/>
            <a:ext cx="2651760" cy="54864"/>
          </a:xfrm>
          <a:prstGeom prst="rect">
            <a:avLst/>
          </a:prstGeom>
          <a:solidFill>
            <a:srgbClr val="E8451A"/>
          </a:solidFill>
          <a:ln/>
        </p:spPr>
        <p:txBody>
          <a:bodyPr/>
          <a:lstStyle/>
          <a:p>
            <a:endParaRPr lang="en-NZ"/>
          </a:p>
        </p:txBody>
      </p:sp>
      <p:sp>
        <p:nvSpPr>
          <p:cNvPr id="31" name="Shape 29"/>
          <p:cNvSpPr/>
          <p:nvPr/>
        </p:nvSpPr>
        <p:spPr>
          <a:xfrm>
            <a:off x="3447288" y="1463040"/>
            <a:ext cx="457200" cy="457200"/>
          </a:xfrm>
          <a:prstGeom prst="ellipse">
            <a:avLst/>
          </a:prstGeom>
          <a:solidFill>
            <a:srgbClr val="E8451A"/>
          </a:solidFill>
          <a:ln/>
        </p:spPr>
        <p:txBody>
          <a:bodyPr/>
          <a:lstStyle/>
          <a:p>
            <a:endParaRPr lang="en-NZ"/>
          </a:p>
        </p:txBody>
      </p:sp>
      <p:sp>
        <p:nvSpPr>
          <p:cNvPr id="32" name="Text 30"/>
          <p:cNvSpPr/>
          <p:nvPr/>
        </p:nvSpPr>
        <p:spPr>
          <a:xfrm>
            <a:off x="3447288" y="1490472"/>
            <a:ext cx="457200" cy="384048"/>
          </a:xfrm>
          <a:prstGeom prst="rect">
            <a:avLst/>
          </a:prstGeom>
          <a:noFill/>
          <a:ln/>
        </p:spPr>
        <p:txBody>
          <a:bodyPr wrap="square" lIns="0" tIns="0" rIns="0" bIns="0" rtlCol="0" anchor="ctr"/>
          <a:lstStyle/>
          <a:p>
            <a:pPr marL="0" indent="0" algn="ctr">
              <a:buNone/>
            </a:pPr>
            <a:r>
              <a:rPr lang="en-US" sz="1300" b="1" dirty="0">
                <a:solidFill>
                  <a:srgbClr val="FFFFFF"/>
                </a:solidFill>
                <a:latin typeface="Cambria" pitchFamily="34" charset="0"/>
                <a:ea typeface="Cambria" pitchFamily="34" charset="-122"/>
                <a:cs typeface="Cambria" pitchFamily="34" charset="-120"/>
              </a:rPr>
              <a:t>02</a:t>
            </a:r>
            <a:endParaRPr lang="en-US" sz="1300" dirty="0"/>
          </a:p>
        </p:txBody>
      </p:sp>
      <p:sp>
        <p:nvSpPr>
          <p:cNvPr id="33" name="Text 31"/>
          <p:cNvSpPr/>
          <p:nvPr/>
        </p:nvSpPr>
        <p:spPr>
          <a:xfrm>
            <a:off x="3977640" y="1453896"/>
            <a:ext cx="1920240" cy="530352"/>
          </a:xfrm>
          <a:prstGeom prst="rect">
            <a:avLst/>
          </a:prstGeom>
          <a:noFill/>
          <a:ln/>
        </p:spPr>
        <p:txBody>
          <a:bodyPr wrap="square" lIns="0" tIns="0" rIns="0" bIns="0" rtlCol="0" anchor="ctr"/>
          <a:lstStyle/>
          <a:p>
            <a:pPr marL="0" indent="0" algn="l">
              <a:buNone/>
            </a:pPr>
            <a:r>
              <a:rPr lang="en-US" sz="1600" b="1" dirty="0">
                <a:solidFill>
                  <a:srgbClr val="FFFFFF"/>
                </a:solidFill>
                <a:latin typeface="Calibri" pitchFamily="34" charset="0"/>
                <a:ea typeface="Calibri" pitchFamily="34" charset="-122"/>
                <a:cs typeface="Calibri" pitchFamily="34" charset="-120"/>
              </a:rPr>
              <a:t>RUNTIME</a:t>
            </a:r>
            <a:endParaRPr lang="en-US" sz="1600" dirty="0"/>
          </a:p>
          <a:p>
            <a:pPr marL="0" indent="0" algn="l">
              <a:buNone/>
            </a:pPr>
            <a:r>
              <a:rPr lang="en-US" sz="1600" b="1" dirty="0">
                <a:solidFill>
                  <a:srgbClr val="FFFFFF"/>
                </a:solidFill>
                <a:latin typeface="Calibri" pitchFamily="34" charset="0"/>
                <a:ea typeface="Calibri" pitchFamily="34" charset="-122"/>
                <a:cs typeface="Calibri" pitchFamily="34" charset="-120"/>
              </a:rPr>
              <a:t>GAPS</a:t>
            </a:r>
            <a:endParaRPr lang="en-US" sz="1600" dirty="0"/>
          </a:p>
        </p:txBody>
      </p:sp>
      <p:sp>
        <p:nvSpPr>
          <p:cNvPr id="34" name="Shape 32"/>
          <p:cNvSpPr/>
          <p:nvPr/>
        </p:nvSpPr>
        <p:spPr>
          <a:xfrm>
            <a:off x="3474720" y="2048256"/>
            <a:ext cx="2377440" cy="36576"/>
          </a:xfrm>
          <a:prstGeom prst="rect">
            <a:avLst/>
          </a:prstGeom>
          <a:solidFill>
            <a:srgbClr val="E8451A"/>
          </a:solidFill>
          <a:ln/>
        </p:spPr>
        <p:txBody>
          <a:bodyPr/>
          <a:lstStyle/>
          <a:p>
            <a:endParaRPr lang="en-NZ"/>
          </a:p>
        </p:txBody>
      </p:sp>
      <p:sp>
        <p:nvSpPr>
          <p:cNvPr id="35" name="Shape 33"/>
          <p:cNvSpPr/>
          <p:nvPr/>
        </p:nvSpPr>
        <p:spPr>
          <a:xfrm>
            <a:off x="3502152" y="2258568"/>
            <a:ext cx="82296" cy="82296"/>
          </a:xfrm>
          <a:prstGeom prst="rect">
            <a:avLst/>
          </a:prstGeom>
          <a:solidFill>
            <a:srgbClr val="E8451A"/>
          </a:solidFill>
          <a:ln/>
        </p:spPr>
        <p:txBody>
          <a:bodyPr/>
          <a:lstStyle/>
          <a:p>
            <a:endParaRPr lang="en-NZ"/>
          </a:p>
        </p:txBody>
      </p:sp>
      <p:sp>
        <p:nvSpPr>
          <p:cNvPr id="36" name="Text 34"/>
          <p:cNvSpPr/>
          <p:nvPr/>
        </p:nvSpPr>
        <p:spPr>
          <a:xfrm>
            <a:off x="3648456" y="2176272"/>
            <a:ext cx="2267712" cy="402336"/>
          </a:xfrm>
          <a:prstGeom prst="rect">
            <a:avLst/>
          </a:prstGeom>
          <a:noFill/>
          <a:ln/>
        </p:spPr>
        <p:txBody>
          <a:bodyPr wrap="square" lIns="0" tIns="0" rIns="0" bIns="0" rtlCol="0" anchor="ctr"/>
          <a:lstStyle/>
          <a:p>
            <a:pPr marL="0" indent="0" algn="l">
              <a:buNone/>
            </a:pPr>
            <a:r>
              <a:rPr lang="en-US" sz="1400" dirty="0">
                <a:solidFill>
                  <a:srgbClr val="F2E8E4"/>
                </a:solidFill>
                <a:latin typeface="Calibri" pitchFamily="34" charset="0"/>
                <a:ea typeface="Calibri" pitchFamily="34" charset="-122"/>
                <a:cs typeface="Calibri" pitchFamily="34" charset="-120"/>
              </a:rPr>
              <a:t>No monitoring for hallucination or drift</a:t>
            </a:r>
            <a:endParaRPr lang="en-US" sz="1400" dirty="0"/>
          </a:p>
        </p:txBody>
      </p:sp>
      <p:sp>
        <p:nvSpPr>
          <p:cNvPr id="37" name="Shape 35"/>
          <p:cNvSpPr/>
          <p:nvPr/>
        </p:nvSpPr>
        <p:spPr>
          <a:xfrm>
            <a:off x="3502152" y="2715768"/>
            <a:ext cx="82296" cy="82296"/>
          </a:xfrm>
          <a:prstGeom prst="rect">
            <a:avLst/>
          </a:prstGeom>
          <a:solidFill>
            <a:srgbClr val="E8451A"/>
          </a:solidFill>
          <a:ln/>
        </p:spPr>
        <p:txBody>
          <a:bodyPr/>
          <a:lstStyle/>
          <a:p>
            <a:endParaRPr lang="en-NZ"/>
          </a:p>
        </p:txBody>
      </p:sp>
      <p:sp>
        <p:nvSpPr>
          <p:cNvPr id="38" name="Text 36"/>
          <p:cNvSpPr/>
          <p:nvPr/>
        </p:nvSpPr>
        <p:spPr>
          <a:xfrm>
            <a:off x="3648456" y="2633472"/>
            <a:ext cx="2267712" cy="402336"/>
          </a:xfrm>
          <a:prstGeom prst="rect">
            <a:avLst/>
          </a:prstGeom>
          <a:noFill/>
          <a:ln/>
        </p:spPr>
        <p:txBody>
          <a:bodyPr wrap="square" lIns="0" tIns="0" rIns="0" bIns="0" rtlCol="0" anchor="ctr"/>
          <a:lstStyle/>
          <a:p>
            <a:pPr marL="0" indent="0" algn="l">
              <a:buNone/>
            </a:pPr>
            <a:r>
              <a:rPr lang="en-US" sz="1400" dirty="0">
                <a:solidFill>
                  <a:srgbClr val="F2E8E4"/>
                </a:solidFill>
                <a:latin typeface="Calibri" pitchFamily="34" charset="0"/>
                <a:ea typeface="Calibri" pitchFamily="34" charset="-122"/>
                <a:cs typeface="Calibri" pitchFamily="34" charset="-120"/>
              </a:rPr>
              <a:t>No human oversight on key outputs</a:t>
            </a:r>
            <a:endParaRPr lang="en-US" sz="1400" dirty="0"/>
          </a:p>
        </p:txBody>
      </p:sp>
      <p:sp>
        <p:nvSpPr>
          <p:cNvPr id="39" name="Shape 37"/>
          <p:cNvSpPr/>
          <p:nvPr/>
        </p:nvSpPr>
        <p:spPr>
          <a:xfrm>
            <a:off x="3502152" y="3172968"/>
            <a:ext cx="82296" cy="82296"/>
          </a:xfrm>
          <a:prstGeom prst="rect">
            <a:avLst/>
          </a:prstGeom>
          <a:solidFill>
            <a:srgbClr val="E8451A"/>
          </a:solidFill>
          <a:ln/>
        </p:spPr>
        <p:txBody>
          <a:bodyPr/>
          <a:lstStyle/>
          <a:p>
            <a:endParaRPr lang="en-NZ"/>
          </a:p>
        </p:txBody>
      </p:sp>
      <p:sp>
        <p:nvSpPr>
          <p:cNvPr id="40" name="Text 38"/>
          <p:cNvSpPr/>
          <p:nvPr/>
        </p:nvSpPr>
        <p:spPr>
          <a:xfrm>
            <a:off x="3648456" y="3090672"/>
            <a:ext cx="2267712" cy="402336"/>
          </a:xfrm>
          <a:prstGeom prst="rect">
            <a:avLst/>
          </a:prstGeom>
          <a:noFill/>
          <a:ln/>
        </p:spPr>
        <p:txBody>
          <a:bodyPr wrap="square" lIns="0" tIns="0" rIns="0" bIns="0" rtlCol="0" anchor="ctr"/>
          <a:lstStyle/>
          <a:p>
            <a:pPr marL="0" indent="0" algn="l">
              <a:buNone/>
            </a:pPr>
            <a:r>
              <a:rPr lang="en-US" sz="1400" dirty="0">
                <a:solidFill>
                  <a:srgbClr val="F2E8E4"/>
                </a:solidFill>
                <a:latin typeface="Calibri" pitchFamily="34" charset="0"/>
                <a:ea typeface="Calibri" pitchFamily="34" charset="-122"/>
                <a:cs typeface="Calibri" pitchFamily="34" charset="-120"/>
              </a:rPr>
              <a:t>No audit trail of AI decisions made</a:t>
            </a:r>
            <a:endParaRPr lang="en-US" sz="1400" dirty="0"/>
          </a:p>
        </p:txBody>
      </p:sp>
      <p:sp>
        <p:nvSpPr>
          <p:cNvPr id="41" name="Shape 39"/>
          <p:cNvSpPr/>
          <p:nvPr/>
        </p:nvSpPr>
        <p:spPr>
          <a:xfrm>
            <a:off x="3502152" y="3630168"/>
            <a:ext cx="82296" cy="82296"/>
          </a:xfrm>
          <a:prstGeom prst="rect">
            <a:avLst/>
          </a:prstGeom>
          <a:solidFill>
            <a:srgbClr val="E8451A"/>
          </a:solidFill>
          <a:ln/>
        </p:spPr>
        <p:txBody>
          <a:bodyPr/>
          <a:lstStyle/>
          <a:p>
            <a:endParaRPr lang="en-NZ"/>
          </a:p>
        </p:txBody>
      </p:sp>
      <p:sp>
        <p:nvSpPr>
          <p:cNvPr id="42" name="Text 40"/>
          <p:cNvSpPr/>
          <p:nvPr/>
        </p:nvSpPr>
        <p:spPr>
          <a:xfrm>
            <a:off x="3648456" y="3547872"/>
            <a:ext cx="2267712" cy="402336"/>
          </a:xfrm>
          <a:prstGeom prst="rect">
            <a:avLst/>
          </a:prstGeom>
          <a:noFill/>
          <a:ln/>
        </p:spPr>
        <p:txBody>
          <a:bodyPr wrap="square" lIns="0" tIns="0" rIns="0" bIns="0" rtlCol="0" anchor="ctr"/>
          <a:lstStyle/>
          <a:p>
            <a:pPr marL="0" indent="0" algn="l">
              <a:buNone/>
            </a:pPr>
            <a:r>
              <a:rPr lang="en-US" sz="1400" dirty="0">
                <a:solidFill>
                  <a:srgbClr val="F2E8E4"/>
                </a:solidFill>
                <a:latin typeface="Calibri" pitchFamily="34" charset="0"/>
                <a:ea typeface="Calibri" pitchFamily="34" charset="-122"/>
                <a:cs typeface="Calibri" pitchFamily="34" charset="-120"/>
              </a:rPr>
              <a:t>No anomaly alerts or thresholds set</a:t>
            </a:r>
            <a:endParaRPr lang="en-US" sz="1400" dirty="0"/>
          </a:p>
        </p:txBody>
      </p:sp>
      <p:sp>
        <p:nvSpPr>
          <p:cNvPr id="43" name="Shape 41"/>
          <p:cNvSpPr/>
          <p:nvPr/>
        </p:nvSpPr>
        <p:spPr>
          <a:xfrm>
            <a:off x="3429000" y="4407408"/>
            <a:ext cx="2468880" cy="914400"/>
          </a:xfrm>
          <a:prstGeom prst="rect">
            <a:avLst/>
          </a:prstGeom>
          <a:solidFill>
            <a:srgbClr val="1A1A1A"/>
          </a:solidFill>
          <a:ln w="12700">
            <a:solidFill>
              <a:srgbClr val="E8451A"/>
            </a:solidFill>
            <a:prstDash val="solid"/>
          </a:ln>
        </p:spPr>
        <p:txBody>
          <a:bodyPr/>
          <a:lstStyle/>
          <a:p>
            <a:endParaRPr lang="en-NZ" sz="4800"/>
          </a:p>
        </p:txBody>
      </p:sp>
      <p:sp>
        <p:nvSpPr>
          <p:cNvPr id="44" name="Text 42"/>
          <p:cNvSpPr/>
          <p:nvPr/>
        </p:nvSpPr>
        <p:spPr>
          <a:xfrm>
            <a:off x="3502152" y="4462272"/>
            <a:ext cx="2395728" cy="201168"/>
          </a:xfrm>
          <a:prstGeom prst="rect">
            <a:avLst/>
          </a:prstGeom>
          <a:noFill/>
          <a:ln/>
        </p:spPr>
        <p:txBody>
          <a:bodyPr wrap="square" lIns="0" tIns="0" rIns="0" bIns="0" rtlCol="0" anchor="ctr"/>
          <a:lstStyle/>
          <a:p>
            <a:pPr marL="0" indent="0" algn="l">
              <a:buNone/>
            </a:pPr>
            <a:r>
              <a:rPr lang="en-US" sz="1400" b="1" dirty="0">
                <a:solidFill>
                  <a:srgbClr val="E8451A"/>
                </a:solidFill>
                <a:latin typeface="Calibri" pitchFamily="34" charset="0"/>
                <a:ea typeface="Calibri" pitchFamily="34" charset="-122"/>
                <a:cs typeface="Calibri" pitchFamily="34" charset="-120"/>
              </a:rPr>
              <a:t>Case study:</a:t>
            </a:r>
            <a:endParaRPr lang="en-US" sz="1400" dirty="0"/>
          </a:p>
        </p:txBody>
      </p:sp>
      <p:sp>
        <p:nvSpPr>
          <p:cNvPr id="45" name="Text 43"/>
          <p:cNvSpPr/>
          <p:nvPr/>
        </p:nvSpPr>
        <p:spPr>
          <a:xfrm>
            <a:off x="3502152" y="4681728"/>
            <a:ext cx="2395728" cy="658368"/>
          </a:xfrm>
          <a:prstGeom prst="rect">
            <a:avLst/>
          </a:prstGeom>
          <a:noFill/>
          <a:ln/>
        </p:spPr>
        <p:txBody>
          <a:bodyPr wrap="square" lIns="0" tIns="0" rIns="0" bIns="0" rtlCol="0" anchor="ctr"/>
          <a:lstStyle/>
          <a:p>
            <a:pPr marL="0" indent="0" algn="l">
              <a:buNone/>
            </a:pPr>
            <a:r>
              <a:rPr lang="en-US" sz="1400" i="1" dirty="0">
                <a:solidFill>
                  <a:srgbClr val="F2E8E4"/>
                </a:solidFill>
                <a:latin typeface="Calibri" pitchFamily="34" charset="0"/>
                <a:ea typeface="Calibri" pitchFamily="34" charset="-122"/>
                <a:cs typeface="Calibri" pitchFamily="34" charset="-120"/>
              </a:rPr>
              <a:t>MS Copilot surfaced private</a:t>
            </a:r>
            <a:endParaRPr lang="en-US" sz="1400" dirty="0"/>
          </a:p>
          <a:p>
            <a:pPr marL="0" indent="0" algn="l">
              <a:buNone/>
            </a:pPr>
            <a:r>
              <a:rPr lang="en-US" sz="1400" i="1" dirty="0">
                <a:solidFill>
                  <a:srgbClr val="F2E8E4"/>
                </a:solidFill>
                <a:latin typeface="Calibri" pitchFamily="34" charset="0"/>
                <a:ea typeface="Calibri" pitchFamily="34" charset="-122"/>
                <a:cs typeface="Calibri" pitchFamily="34" charset="-120"/>
              </a:rPr>
              <a:t>data; zero monitoring flagged it</a:t>
            </a:r>
            <a:endParaRPr lang="en-US" sz="1400" dirty="0"/>
          </a:p>
        </p:txBody>
      </p:sp>
      <p:sp>
        <p:nvSpPr>
          <p:cNvPr id="46" name="Shape 44"/>
          <p:cNvSpPr/>
          <p:nvPr/>
        </p:nvSpPr>
        <p:spPr>
          <a:xfrm>
            <a:off x="6080760" y="1371600"/>
            <a:ext cx="2651760" cy="4041648"/>
          </a:xfrm>
          <a:prstGeom prst="rect">
            <a:avLst/>
          </a:prstGeom>
          <a:solidFill>
            <a:srgbClr val="1F1F2B"/>
          </a:solidFill>
          <a:ln/>
        </p:spPr>
        <p:txBody>
          <a:bodyPr/>
          <a:lstStyle/>
          <a:p>
            <a:endParaRPr lang="en-NZ"/>
          </a:p>
        </p:txBody>
      </p:sp>
      <p:sp>
        <p:nvSpPr>
          <p:cNvPr id="47" name="Shape 45"/>
          <p:cNvSpPr/>
          <p:nvPr/>
        </p:nvSpPr>
        <p:spPr>
          <a:xfrm>
            <a:off x="6080760" y="1371600"/>
            <a:ext cx="2651760" cy="54864"/>
          </a:xfrm>
          <a:prstGeom prst="rect">
            <a:avLst/>
          </a:prstGeom>
          <a:solidFill>
            <a:srgbClr val="E8451A"/>
          </a:solidFill>
          <a:ln/>
        </p:spPr>
        <p:txBody>
          <a:bodyPr/>
          <a:lstStyle/>
          <a:p>
            <a:endParaRPr lang="en-NZ"/>
          </a:p>
        </p:txBody>
      </p:sp>
      <p:sp>
        <p:nvSpPr>
          <p:cNvPr id="48" name="Shape 46"/>
          <p:cNvSpPr/>
          <p:nvPr/>
        </p:nvSpPr>
        <p:spPr>
          <a:xfrm>
            <a:off x="6190488" y="1463040"/>
            <a:ext cx="457200" cy="457200"/>
          </a:xfrm>
          <a:prstGeom prst="ellipse">
            <a:avLst/>
          </a:prstGeom>
          <a:solidFill>
            <a:srgbClr val="E8451A"/>
          </a:solidFill>
          <a:ln/>
        </p:spPr>
        <p:txBody>
          <a:bodyPr/>
          <a:lstStyle/>
          <a:p>
            <a:endParaRPr lang="en-NZ"/>
          </a:p>
        </p:txBody>
      </p:sp>
      <p:sp>
        <p:nvSpPr>
          <p:cNvPr id="49" name="Text 47"/>
          <p:cNvSpPr/>
          <p:nvPr/>
        </p:nvSpPr>
        <p:spPr>
          <a:xfrm>
            <a:off x="6190488" y="1490472"/>
            <a:ext cx="457200" cy="384048"/>
          </a:xfrm>
          <a:prstGeom prst="rect">
            <a:avLst/>
          </a:prstGeom>
          <a:noFill/>
          <a:ln/>
        </p:spPr>
        <p:txBody>
          <a:bodyPr wrap="square" lIns="0" tIns="0" rIns="0" bIns="0" rtlCol="0" anchor="ctr"/>
          <a:lstStyle/>
          <a:p>
            <a:pPr marL="0" indent="0" algn="ctr">
              <a:buNone/>
            </a:pPr>
            <a:r>
              <a:rPr lang="en-US" sz="1300" b="1" dirty="0">
                <a:solidFill>
                  <a:srgbClr val="FFFFFF"/>
                </a:solidFill>
                <a:latin typeface="Cambria" pitchFamily="34" charset="0"/>
                <a:ea typeface="Cambria" pitchFamily="34" charset="-122"/>
                <a:cs typeface="Cambria" pitchFamily="34" charset="-120"/>
              </a:rPr>
              <a:t>03</a:t>
            </a:r>
            <a:endParaRPr lang="en-US" sz="1300" dirty="0"/>
          </a:p>
        </p:txBody>
      </p:sp>
      <p:sp>
        <p:nvSpPr>
          <p:cNvPr id="50" name="Text 48"/>
          <p:cNvSpPr/>
          <p:nvPr/>
        </p:nvSpPr>
        <p:spPr>
          <a:xfrm>
            <a:off x="6720840" y="1453896"/>
            <a:ext cx="1920240" cy="530352"/>
          </a:xfrm>
          <a:prstGeom prst="rect">
            <a:avLst/>
          </a:prstGeom>
          <a:noFill/>
          <a:ln/>
        </p:spPr>
        <p:txBody>
          <a:bodyPr wrap="square" lIns="0" tIns="0" rIns="0" bIns="0" rtlCol="0" anchor="ctr"/>
          <a:lstStyle/>
          <a:p>
            <a:pPr marL="0" indent="0" algn="l">
              <a:buNone/>
            </a:pPr>
            <a:r>
              <a:rPr lang="en-US" sz="1600" b="1" dirty="0">
                <a:solidFill>
                  <a:srgbClr val="FFFFFF"/>
                </a:solidFill>
                <a:latin typeface="Calibri" pitchFamily="34" charset="0"/>
                <a:ea typeface="Calibri" pitchFamily="34" charset="-122"/>
                <a:cs typeface="Calibri" pitchFamily="34" charset="-120"/>
              </a:rPr>
              <a:t>ORGANISATIONAL</a:t>
            </a:r>
            <a:endParaRPr lang="en-US" sz="1600" dirty="0"/>
          </a:p>
          <a:p>
            <a:pPr marL="0" indent="0" algn="l">
              <a:buNone/>
            </a:pPr>
            <a:r>
              <a:rPr lang="en-US" sz="1600" b="1" dirty="0">
                <a:solidFill>
                  <a:srgbClr val="FFFFFF"/>
                </a:solidFill>
                <a:latin typeface="Calibri" pitchFamily="34" charset="0"/>
                <a:ea typeface="Calibri" pitchFamily="34" charset="-122"/>
                <a:cs typeface="Calibri" pitchFamily="34" charset="-120"/>
              </a:rPr>
              <a:t>GAPS</a:t>
            </a:r>
            <a:endParaRPr lang="en-US" sz="1600" dirty="0"/>
          </a:p>
        </p:txBody>
      </p:sp>
      <p:sp>
        <p:nvSpPr>
          <p:cNvPr id="51" name="Shape 49"/>
          <p:cNvSpPr/>
          <p:nvPr/>
        </p:nvSpPr>
        <p:spPr>
          <a:xfrm>
            <a:off x="6217920" y="2048256"/>
            <a:ext cx="2377440" cy="36576"/>
          </a:xfrm>
          <a:prstGeom prst="rect">
            <a:avLst/>
          </a:prstGeom>
          <a:solidFill>
            <a:srgbClr val="E8451A"/>
          </a:solidFill>
          <a:ln/>
        </p:spPr>
        <p:txBody>
          <a:bodyPr/>
          <a:lstStyle/>
          <a:p>
            <a:endParaRPr lang="en-NZ"/>
          </a:p>
        </p:txBody>
      </p:sp>
      <p:sp>
        <p:nvSpPr>
          <p:cNvPr id="52" name="Shape 50"/>
          <p:cNvSpPr/>
          <p:nvPr/>
        </p:nvSpPr>
        <p:spPr>
          <a:xfrm>
            <a:off x="6245352" y="2258568"/>
            <a:ext cx="82296" cy="82296"/>
          </a:xfrm>
          <a:prstGeom prst="rect">
            <a:avLst/>
          </a:prstGeom>
          <a:solidFill>
            <a:srgbClr val="E8451A"/>
          </a:solidFill>
          <a:ln/>
        </p:spPr>
        <p:txBody>
          <a:bodyPr/>
          <a:lstStyle/>
          <a:p>
            <a:endParaRPr lang="en-NZ"/>
          </a:p>
        </p:txBody>
      </p:sp>
      <p:sp>
        <p:nvSpPr>
          <p:cNvPr id="53" name="Text 51"/>
          <p:cNvSpPr/>
          <p:nvPr/>
        </p:nvSpPr>
        <p:spPr>
          <a:xfrm>
            <a:off x="6391656" y="2176272"/>
            <a:ext cx="2267712" cy="402336"/>
          </a:xfrm>
          <a:prstGeom prst="rect">
            <a:avLst/>
          </a:prstGeom>
          <a:noFill/>
          <a:ln/>
        </p:spPr>
        <p:txBody>
          <a:bodyPr wrap="square" lIns="0" tIns="0" rIns="0" bIns="0" rtlCol="0" anchor="ctr"/>
          <a:lstStyle/>
          <a:p>
            <a:pPr marL="0" indent="0" algn="l">
              <a:buNone/>
            </a:pPr>
            <a:r>
              <a:rPr lang="en-US" sz="1400" dirty="0">
                <a:solidFill>
                  <a:srgbClr val="F2E8E4"/>
                </a:solidFill>
                <a:latin typeface="Calibri" pitchFamily="34" charset="0"/>
                <a:ea typeface="Calibri" pitchFamily="34" charset="-122"/>
                <a:cs typeface="Calibri" pitchFamily="34" charset="-120"/>
              </a:rPr>
              <a:t>No clear owner of AI outcomes</a:t>
            </a:r>
            <a:endParaRPr lang="en-US" sz="1400" dirty="0"/>
          </a:p>
        </p:txBody>
      </p:sp>
      <p:sp>
        <p:nvSpPr>
          <p:cNvPr id="54" name="Shape 52"/>
          <p:cNvSpPr/>
          <p:nvPr/>
        </p:nvSpPr>
        <p:spPr>
          <a:xfrm>
            <a:off x="6245352" y="2715768"/>
            <a:ext cx="82296" cy="82296"/>
          </a:xfrm>
          <a:prstGeom prst="rect">
            <a:avLst/>
          </a:prstGeom>
          <a:solidFill>
            <a:srgbClr val="E8451A"/>
          </a:solidFill>
          <a:ln/>
        </p:spPr>
        <p:txBody>
          <a:bodyPr/>
          <a:lstStyle/>
          <a:p>
            <a:endParaRPr lang="en-NZ"/>
          </a:p>
        </p:txBody>
      </p:sp>
      <p:sp>
        <p:nvSpPr>
          <p:cNvPr id="55" name="Text 53"/>
          <p:cNvSpPr/>
          <p:nvPr/>
        </p:nvSpPr>
        <p:spPr>
          <a:xfrm>
            <a:off x="6391656" y="2633472"/>
            <a:ext cx="2267712" cy="402336"/>
          </a:xfrm>
          <a:prstGeom prst="rect">
            <a:avLst/>
          </a:prstGeom>
          <a:noFill/>
          <a:ln/>
        </p:spPr>
        <p:txBody>
          <a:bodyPr wrap="square" lIns="0" tIns="0" rIns="0" bIns="0" rtlCol="0" anchor="ctr"/>
          <a:lstStyle/>
          <a:p>
            <a:pPr marL="0" indent="0" algn="l">
              <a:buNone/>
            </a:pPr>
            <a:r>
              <a:rPr lang="en-US" sz="1400" dirty="0">
                <a:solidFill>
                  <a:srgbClr val="F2E8E4"/>
                </a:solidFill>
                <a:latin typeface="Calibri" pitchFamily="34" charset="0"/>
                <a:ea typeface="Calibri" pitchFamily="34" charset="-122"/>
                <a:cs typeface="Calibri" pitchFamily="34" charset="-120"/>
              </a:rPr>
              <a:t>Shadow AI invisible to governance</a:t>
            </a:r>
            <a:endParaRPr lang="en-US" sz="1400" dirty="0"/>
          </a:p>
        </p:txBody>
      </p:sp>
      <p:sp>
        <p:nvSpPr>
          <p:cNvPr id="56" name="Shape 54"/>
          <p:cNvSpPr/>
          <p:nvPr/>
        </p:nvSpPr>
        <p:spPr>
          <a:xfrm>
            <a:off x="6245352" y="3172968"/>
            <a:ext cx="82296" cy="82296"/>
          </a:xfrm>
          <a:prstGeom prst="rect">
            <a:avLst/>
          </a:prstGeom>
          <a:solidFill>
            <a:srgbClr val="E8451A"/>
          </a:solidFill>
          <a:ln/>
        </p:spPr>
        <p:txBody>
          <a:bodyPr/>
          <a:lstStyle/>
          <a:p>
            <a:endParaRPr lang="en-NZ"/>
          </a:p>
        </p:txBody>
      </p:sp>
      <p:sp>
        <p:nvSpPr>
          <p:cNvPr id="57" name="Text 55"/>
          <p:cNvSpPr/>
          <p:nvPr/>
        </p:nvSpPr>
        <p:spPr>
          <a:xfrm>
            <a:off x="6391656" y="3090672"/>
            <a:ext cx="2267712" cy="402336"/>
          </a:xfrm>
          <a:prstGeom prst="rect">
            <a:avLst/>
          </a:prstGeom>
          <a:noFill/>
          <a:ln/>
        </p:spPr>
        <p:txBody>
          <a:bodyPr wrap="square" lIns="0" tIns="0" rIns="0" bIns="0" rtlCol="0" anchor="ctr"/>
          <a:lstStyle/>
          <a:p>
            <a:pPr marL="0" indent="0" algn="l">
              <a:buNone/>
            </a:pPr>
            <a:r>
              <a:rPr lang="en-US" sz="1400" dirty="0">
                <a:solidFill>
                  <a:srgbClr val="F2E8E4"/>
                </a:solidFill>
                <a:latin typeface="Calibri" pitchFamily="34" charset="0"/>
                <a:ea typeface="Calibri" pitchFamily="34" charset="-122"/>
                <a:cs typeface="Calibri" pitchFamily="34" charset="-120"/>
              </a:rPr>
              <a:t>Boards cannot govern what they lack</a:t>
            </a:r>
            <a:endParaRPr lang="en-US" sz="1400" dirty="0"/>
          </a:p>
        </p:txBody>
      </p:sp>
      <p:sp>
        <p:nvSpPr>
          <p:cNvPr id="58" name="Shape 56"/>
          <p:cNvSpPr/>
          <p:nvPr/>
        </p:nvSpPr>
        <p:spPr>
          <a:xfrm>
            <a:off x="6245352" y="3630168"/>
            <a:ext cx="82296" cy="82296"/>
          </a:xfrm>
          <a:prstGeom prst="rect">
            <a:avLst/>
          </a:prstGeom>
          <a:solidFill>
            <a:srgbClr val="E8451A"/>
          </a:solidFill>
          <a:ln/>
        </p:spPr>
        <p:txBody>
          <a:bodyPr/>
          <a:lstStyle/>
          <a:p>
            <a:endParaRPr lang="en-NZ"/>
          </a:p>
        </p:txBody>
      </p:sp>
      <p:sp>
        <p:nvSpPr>
          <p:cNvPr id="59" name="Text 57"/>
          <p:cNvSpPr/>
          <p:nvPr/>
        </p:nvSpPr>
        <p:spPr>
          <a:xfrm>
            <a:off x="6391656" y="3547872"/>
            <a:ext cx="2267712" cy="402336"/>
          </a:xfrm>
          <a:prstGeom prst="rect">
            <a:avLst/>
          </a:prstGeom>
          <a:noFill/>
          <a:ln/>
        </p:spPr>
        <p:txBody>
          <a:bodyPr wrap="square" lIns="0" tIns="0" rIns="0" bIns="0" rtlCol="0" anchor="ctr"/>
          <a:lstStyle/>
          <a:p>
            <a:pPr marL="0" indent="0" algn="l">
              <a:buNone/>
            </a:pPr>
            <a:r>
              <a:rPr lang="en-US" sz="1400" dirty="0">
                <a:solidFill>
                  <a:srgbClr val="F2E8E4"/>
                </a:solidFill>
                <a:latin typeface="Calibri" pitchFamily="34" charset="0"/>
                <a:ea typeface="Calibri" pitchFamily="34" charset="-122"/>
                <a:cs typeface="Calibri" pitchFamily="34" charset="-120"/>
              </a:rPr>
              <a:t>Policy exists; controls do not</a:t>
            </a:r>
            <a:endParaRPr lang="en-US" sz="1400" dirty="0"/>
          </a:p>
        </p:txBody>
      </p:sp>
      <p:sp>
        <p:nvSpPr>
          <p:cNvPr id="60" name="Shape 58"/>
          <p:cNvSpPr/>
          <p:nvPr/>
        </p:nvSpPr>
        <p:spPr>
          <a:xfrm>
            <a:off x="6172200" y="4407408"/>
            <a:ext cx="2468880" cy="914400"/>
          </a:xfrm>
          <a:prstGeom prst="rect">
            <a:avLst/>
          </a:prstGeom>
          <a:solidFill>
            <a:srgbClr val="1A1A1A"/>
          </a:solidFill>
          <a:ln w="12700">
            <a:solidFill>
              <a:srgbClr val="E8451A"/>
            </a:solidFill>
            <a:prstDash val="solid"/>
          </a:ln>
        </p:spPr>
        <p:txBody>
          <a:bodyPr/>
          <a:lstStyle/>
          <a:p>
            <a:endParaRPr lang="en-NZ" sz="2400"/>
          </a:p>
        </p:txBody>
      </p:sp>
      <p:sp>
        <p:nvSpPr>
          <p:cNvPr id="61" name="Text 59"/>
          <p:cNvSpPr/>
          <p:nvPr/>
        </p:nvSpPr>
        <p:spPr>
          <a:xfrm>
            <a:off x="6245352" y="4462272"/>
            <a:ext cx="2395728" cy="201168"/>
          </a:xfrm>
          <a:prstGeom prst="rect">
            <a:avLst/>
          </a:prstGeom>
          <a:noFill/>
          <a:ln/>
        </p:spPr>
        <p:txBody>
          <a:bodyPr wrap="square" lIns="0" tIns="0" rIns="0" bIns="0" rtlCol="0" anchor="ctr"/>
          <a:lstStyle/>
          <a:p>
            <a:pPr marL="0" indent="0" algn="l">
              <a:buNone/>
            </a:pPr>
            <a:r>
              <a:rPr lang="en-US" sz="1400" b="1" dirty="0">
                <a:solidFill>
                  <a:srgbClr val="E8451A"/>
                </a:solidFill>
                <a:latin typeface="Calibri" pitchFamily="34" charset="0"/>
                <a:ea typeface="Calibri" pitchFamily="34" charset="-122"/>
                <a:cs typeface="Calibri" pitchFamily="34" charset="-120"/>
              </a:rPr>
              <a:t>Case study:</a:t>
            </a:r>
            <a:endParaRPr lang="en-US" sz="1400" dirty="0"/>
          </a:p>
        </p:txBody>
      </p:sp>
      <p:sp>
        <p:nvSpPr>
          <p:cNvPr id="62" name="Text 60"/>
          <p:cNvSpPr/>
          <p:nvPr/>
        </p:nvSpPr>
        <p:spPr>
          <a:xfrm>
            <a:off x="6245352" y="4681728"/>
            <a:ext cx="2395728" cy="658368"/>
          </a:xfrm>
          <a:prstGeom prst="rect">
            <a:avLst/>
          </a:prstGeom>
          <a:noFill/>
          <a:ln/>
        </p:spPr>
        <p:txBody>
          <a:bodyPr wrap="square" lIns="0" tIns="0" rIns="0" bIns="0" rtlCol="0" anchor="ctr"/>
          <a:lstStyle/>
          <a:p>
            <a:pPr marL="0" indent="0" algn="l">
              <a:buNone/>
            </a:pPr>
            <a:r>
              <a:rPr lang="en-US" sz="1400" i="1" dirty="0">
                <a:solidFill>
                  <a:srgbClr val="F2E8E4"/>
                </a:solidFill>
                <a:latin typeface="Calibri" pitchFamily="34" charset="0"/>
                <a:ea typeface="Calibri" pitchFamily="34" charset="-122"/>
                <a:cs typeface="Calibri" pitchFamily="34" charset="-120"/>
              </a:rPr>
              <a:t>Samsung: 3 leaks in 20 days</a:t>
            </a:r>
            <a:endParaRPr lang="en-US" sz="1400" dirty="0"/>
          </a:p>
          <a:p>
            <a:pPr marL="0" indent="0" algn="l">
              <a:buNone/>
            </a:pPr>
            <a:r>
              <a:rPr lang="en-US" sz="1400" i="1" dirty="0">
                <a:solidFill>
                  <a:srgbClr val="F2E8E4"/>
                </a:solidFill>
                <a:latin typeface="Calibri" pitchFamily="34" charset="0"/>
                <a:ea typeface="Calibri" pitchFamily="34" charset="-122"/>
                <a:cs typeface="Calibri" pitchFamily="34" charset="-120"/>
              </a:rPr>
              <a:t>No malice, no governance</a:t>
            </a:r>
            <a:endParaRPr lang="en-US" sz="1400" dirty="0"/>
          </a:p>
        </p:txBody>
      </p:sp>
      <p:sp>
        <p:nvSpPr>
          <p:cNvPr id="63" name="Shape 61"/>
          <p:cNvSpPr/>
          <p:nvPr/>
        </p:nvSpPr>
        <p:spPr>
          <a:xfrm>
            <a:off x="8823960" y="1371600"/>
            <a:ext cx="2651760" cy="4041648"/>
          </a:xfrm>
          <a:prstGeom prst="rect">
            <a:avLst/>
          </a:prstGeom>
          <a:solidFill>
            <a:srgbClr val="1A2420"/>
          </a:solidFill>
          <a:ln/>
        </p:spPr>
        <p:txBody>
          <a:bodyPr/>
          <a:lstStyle/>
          <a:p>
            <a:endParaRPr lang="en-NZ"/>
          </a:p>
        </p:txBody>
      </p:sp>
      <p:sp>
        <p:nvSpPr>
          <p:cNvPr id="64" name="Shape 62"/>
          <p:cNvSpPr/>
          <p:nvPr/>
        </p:nvSpPr>
        <p:spPr>
          <a:xfrm>
            <a:off x="8823960" y="1371600"/>
            <a:ext cx="2651760" cy="54864"/>
          </a:xfrm>
          <a:prstGeom prst="rect">
            <a:avLst/>
          </a:prstGeom>
          <a:solidFill>
            <a:srgbClr val="E8451A"/>
          </a:solidFill>
          <a:ln/>
        </p:spPr>
        <p:txBody>
          <a:bodyPr/>
          <a:lstStyle/>
          <a:p>
            <a:endParaRPr lang="en-NZ"/>
          </a:p>
        </p:txBody>
      </p:sp>
      <p:sp>
        <p:nvSpPr>
          <p:cNvPr id="65" name="Shape 63"/>
          <p:cNvSpPr/>
          <p:nvPr/>
        </p:nvSpPr>
        <p:spPr>
          <a:xfrm>
            <a:off x="8933688" y="1463040"/>
            <a:ext cx="457200" cy="457200"/>
          </a:xfrm>
          <a:prstGeom prst="ellipse">
            <a:avLst/>
          </a:prstGeom>
          <a:solidFill>
            <a:srgbClr val="E8451A"/>
          </a:solidFill>
          <a:ln/>
        </p:spPr>
        <p:txBody>
          <a:bodyPr/>
          <a:lstStyle/>
          <a:p>
            <a:endParaRPr lang="en-NZ"/>
          </a:p>
        </p:txBody>
      </p:sp>
      <p:sp>
        <p:nvSpPr>
          <p:cNvPr id="66" name="Text 64"/>
          <p:cNvSpPr/>
          <p:nvPr/>
        </p:nvSpPr>
        <p:spPr>
          <a:xfrm>
            <a:off x="8933688" y="1490472"/>
            <a:ext cx="457200" cy="384048"/>
          </a:xfrm>
          <a:prstGeom prst="rect">
            <a:avLst/>
          </a:prstGeom>
          <a:noFill/>
          <a:ln/>
        </p:spPr>
        <p:txBody>
          <a:bodyPr wrap="square" lIns="0" tIns="0" rIns="0" bIns="0" rtlCol="0" anchor="ctr"/>
          <a:lstStyle/>
          <a:p>
            <a:pPr marL="0" indent="0" algn="ctr">
              <a:buNone/>
            </a:pPr>
            <a:r>
              <a:rPr lang="en-US" sz="1300" b="1" dirty="0">
                <a:solidFill>
                  <a:srgbClr val="FFFFFF"/>
                </a:solidFill>
                <a:latin typeface="Cambria" pitchFamily="34" charset="0"/>
                <a:ea typeface="Cambria" pitchFamily="34" charset="-122"/>
                <a:cs typeface="Cambria" pitchFamily="34" charset="-120"/>
              </a:rPr>
              <a:t>04</a:t>
            </a:r>
            <a:endParaRPr lang="en-US" sz="1300" dirty="0"/>
          </a:p>
        </p:txBody>
      </p:sp>
      <p:sp>
        <p:nvSpPr>
          <p:cNvPr id="67" name="Text 65"/>
          <p:cNvSpPr/>
          <p:nvPr/>
        </p:nvSpPr>
        <p:spPr>
          <a:xfrm>
            <a:off x="9464040" y="1453896"/>
            <a:ext cx="1920240" cy="530352"/>
          </a:xfrm>
          <a:prstGeom prst="rect">
            <a:avLst/>
          </a:prstGeom>
          <a:noFill/>
          <a:ln/>
        </p:spPr>
        <p:txBody>
          <a:bodyPr wrap="square" lIns="0" tIns="0" rIns="0" bIns="0" rtlCol="0" anchor="ctr"/>
          <a:lstStyle/>
          <a:p>
            <a:pPr marL="0" indent="0" algn="l">
              <a:buNone/>
            </a:pPr>
            <a:r>
              <a:rPr lang="en-US" sz="1600" b="1" dirty="0">
                <a:solidFill>
                  <a:srgbClr val="FFFFFF"/>
                </a:solidFill>
                <a:latin typeface="Calibri" pitchFamily="34" charset="0"/>
                <a:ea typeface="Calibri" pitchFamily="34" charset="-122"/>
                <a:cs typeface="Calibri" pitchFamily="34" charset="-120"/>
              </a:rPr>
              <a:t>REGULATORY</a:t>
            </a:r>
            <a:endParaRPr lang="en-US" sz="1600" dirty="0"/>
          </a:p>
          <a:p>
            <a:pPr marL="0" indent="0" algn="l">
              <a:buNone/>
            </a:pPr>
            <a:r>
              <a:rPr lang="en-US" sz="1600" b="1" dirty="0">
                <a:solidFill>
                  <a:srgbClr val="FFFFFF"/>
                </a:solidFill>
                <a:latin typeface="Calibri" pitchFamily="34" charset="0"/>
                <a:ea typeface="Calibri" pitchFamily="34" charset="-122"/>
                <a:cs typeface="Calibri" pitchFamily="34" charset="-120"/>
              </a:rPr>
              <a:t>GAPS</a:t>
            </a:r>
            <a:endParaRPr lang="en-US" sz="1600" dirty="0"/>
          </a:p>
        </p:txBody>
      </p:sp>
      <p:sp>
        <p:nvSpPr>
          <p:cNvPr id="68" name="Shape 66"/>
          <p:cNvSpPr/>
          <p:nvPr/>
        </p:nvSpPr>
        <p:spPr>
          <a:xfrm>
            <a:off x="8961120" y="2048256"/>
            <a:ext cx="2377440" cy="36576"/>
          </a:xfrm>
          <a:prstGeom prst="rect">
            <a:avLst/>
          </a:prstGeom>
          <a:solidFill>
            <a:srgbClr val="E8451A"/>
          </a:solidFill>
          <a:ln/>
        </p:spPr>
        <p:txBody>
          <a:bodyPr/>
          <a:lstStyle/>
          <a:p>
            <a:endParaRPr lang="en-NZ"/>
          </a:p>
        </p:txBody>
      </p:sp>
      <p:sp>
        <p:nvSpPr>
          <p:cNvPr id="69" name="Shape 67"/>
          <p:cNvSpPr/>
          <p:nvPr/>
        </p:nvSpPr>
        <p:spPr>
          <a:xfrm>
            <a:off x="8988552" y="2258568"/>
            <a:ext cx="82296" cy="82296"/>
          </a:xfrm>
          <a:prstGeom prst="rect">
            <a:avLst/>
          </a:prstGeom>
          <a:solidFill>
            <a:srgbClr val="E8451A"/>
          </a:solidFill>
          <a:ln/>
        </p:spPr>
        <p:txBody>
          <a:bodyPr/>
          <a:lstStyle/>
          <a:p>
            <a:endParaRPr lang="en-NZ"/>
          </a:p>
        </p:txBody>
      </p:sp>
      <p:sp>
        <p:nvSpPr>
          <p:cNvPr id="70" name="Text 68"/>
          <p:cNvSpPr/>
          <p:nvPr/>
        </p:nvSpPr>
        <p:spPr>
          <a:xfrm>
            <a:off x="9134856" y="2176272"/>
            <a:ext cx="2267712" cy="402336"/>
          </a:xfrm>
          <a:prstGeom prst="rect">
            <a:avLst/>
          </a:prstGeom>
          <a:noFill/>
          <a:ln/>
        </p:spPr>
        <p:txBody>
          <a:bodyPr wrap="square" lIns="0" tIns="0" rIns="0" bIns="0" rtlCol="0" anchor="ctr"/>
          <a:lstStyle/>
          <a:p>
            <a:pPr marL="0" indent="0" algn="l">
              <a:buNone/>
            </a:pPr>
            <a:r>
              <a:rPr lang="en-US" sz="1400" dirty="0">
                <a:solidFill>
                  <a:srgbClr val="F2E8E4"/>
                </a:solidFill>
                <a:latin typeface="Calibri" pitchFamily="34" charset="0"/>
                <a:ea typeface="Calibri" pitchFamily="34" charset="-122"/>
                <a:cs typeface="Calibri" pitchFamily="34" charset="-120"/>
              </a:rPr>
              <a:t>Confusing compliance with governance</a:t>
            </a:r>
            <a:endParaRPr lang="en-US" sz="1400" dirty="0"/>
          </a:p>
        </p:txBody>
      </p:sp>
      <p:sp>
        <p:nvSpPr>
          <p:cNvPr id="71" name="Shape 69"/>
          <p:cNvSpPr/>
          <p:nvPr/>
        </p:nvSpPr>
        <p:spPr>
          <a:xfrm>
            <a:off x="8988552" y="2715768"/>
            <a:ext cx="82296" cy="82296"/>
          </a:xfrm>
          <a:prstGeom prst="rect">
            <a:avLst/>
          </a:prstGeom>
          <a:solidFill>
            <a:srgbClr val="E8451A"/>
          </a:solidFill>
          <a:ln/>
        </p:spPr>
        <p:txBody>
          <a:bodyPr/>
          <a:lstStyle/>
          <a:p>
            <a:endParaRPr lang="en-NZ"/>
          </a:p>
        </p:txBody>
      </p:sp>
      <p:sp>
        <p:nvSpPr>
          <p:cNvPr id="72" name="Text 70"/>
          <p:cNvSpPr/>
          <p:nvPr/>
        </p:nvSpPr>
        <p:spPr>
          <a:xfrm>
            <a:off x="9134856" y="2633472"/>
            <a:ext cx="2267712" cy="402336"/>
          </a:xfrm>
          <a:prstGeom prst="rect">
            <a:avLst/>
          </a:prstGeom>
          <a:noFill/>
          <a:ln/>
        </p:spPr>
        <p:txBody>
          <a:bodyPr wrap="square" lIns="0" tIns="0" rIns="0" bIns="0" rtlCol="0" anchor="ctr"/>
          <a:lstStyle/>
          <a:p>
            <a:pPr marL="0" indent="0" algn="l">
              <a:buNone/>
            </a:pPr>
            <a:r>
              <a:rPr lang="en-US" sz="1400" dirty="0">
                <a:solidFill>
                  <a:srgbClr val="F2E8E4"/>
                </a:solidFill>
                <a:latin typeface="Calibri" pitchFamily="34" charset="0"/>
                <a:ea typeface="Calibri" pitchFamily="34" charset="-122"/>
                <a:cs typeface="Calibri" pitchFamily="34" charset="-120"/>
              </a:rPr>
              <a:t>Treating regulation as future problem</a:t>
            </a:r>
            <a:endParaRPr lang="en-US" sz="1400" dirty="0"/>
          </a:p>
        </p:txBody>
      </p:sp>
      <p:sp>
        <p:nvSpPr>
          <p:cNvPr id="73" name="Shape 71"/>
          <p:cNvSpPr/>
          <p:nvPr/>
        </p:nvSpPr>
        <p:spPr>
          <a:xfrm>
            <a:off x="8988552" y="3172968"/>
            <a:ext cx="82296" cy="82296"/>
          </a:xfrm>
          <a:prstGeom prst="rect">
            <a:avLst/>
          </a:prstGeom>
          <a:solidFill>
            <a:srgbClr val="E8451A"/>
          </a:solidFill>
          <a:ln/>
        </p:spPr>
        <p:txBody>
          <a:bodyPr/>
          <a:lstStyle/>
          <a:p>
            <a:endParaRPr lang="en-NZ"/>
          </a:p>
        </p:txBody>
      </p:sp>
      <p:sp>
        <p:nvSpPr>
          <p:cNvPr id="74" name="Text 72"/>
          <p:cNvSpPr/>
          <p:nvPr/>
        </p:nvSpPr>
        <p:spPr>
          <a:xfrm>
            <a:off x="9134856" y="3090672"/>
            <a:ext cx="2267712" cy="402336"/>
          </a:xfrm>
          <a:prstGeom prst="rect">
            <a:avLst/>
          </a:prstGeom>
          <a:noFill/>
          <a:ln/>
        </p:spPr>
        <p:txBody>
          <a:bodyPr wrap="square" lIns="0" tIns="0" rIns="0" bIns="0" rtlCol="0" anchor="ctr"/>
          <a:lstStyle/>
          <a:p>
            <a:pPr marL="0" indent="0" algn="l">
              <a:buNone/>
            </a:pPr>
            <a:r>
              <a:rPr lang="en-US" sz="1400" dirty="0">
                <a:solidFill>
                  <a:srgbClr val="F2E8E4"/>
                </a:solidFill>
                <a:latin typeface="Calibri" pitchFamily="34" charset="0"/>
                <a:ea typeface="Calibri" pitchFamily="34" charset="-122"/>
                <a:cs typeface="Calibri" pitchFamily="34" charset="-120"/>
              </a:rPr>
              <a:t>No AI inventory for regulatory mapping</a:t>
            </a:r>
            <a:endParaRPr lang="en-US" sz="1400" dirty="0"/>
          </a:p>
        </p:txBody>
      </p:sp>
      <p:sp>
        <p:nvSpPr>
          <p:cNvPr id="75" name="Shape 73"/>
          <p:cNvSpPr/>
          <p:nvPr/>
        </p:nvSpPr>
        <p:spPr>
          <a:xfrm>
            <a:off x="8988552" y="3630168"/>
            <a:ext cx="82296" cy="82296"/>
          </a:xfrm>
          <a:prstGeom prst="rect">
            <a:avLst/>
          </a:prstGeom>
          <a:solidFill>
            <a:srgbClr val="E8451A"/>
          </a:solidFill>
          <a:ln/>
        </p:spPr>
        <p:txBody>
          <a:bodyPr/>
          <a:lstStyle/>
          <a:p>
            <a:endParaRPr lang="en-NZ"/>
          </a:p>
        </p:txBody>
      </p:sp>
      <p:sp>
        <p:nvSpPr>
          <p:cNvPr id="76" name="Text 74"/>
          <p:cNvSpPr/>
          <p:nvPr/>
        </p:nvSpPr>
        <p:spPr>
          <a:xfrm>
            <a:off x="9134856" y="3547872"/>
            <a:ext cx="2267712" cy="402336"/>
          </a:xfrm>
          <a:prstGeom prst="rect">
            <a:avLst/>
          </a:prstGeom>
          <a:noFill/>
          <a:ln/>
        </p:spPr>
        <p:txBody>
          <a:bodyPr wrap="square" lIns="0" tIns="0" rIns="0" bIns="0" rtlCol="0" anchor="ctr"/>
          <a:lstStyle/>
          <a:p>
            <a:pPr marL="0" indent="0" algn="l">
              <a:buNone/>
            </a:pPr>
            <a:r>
              <a:rPr lang="en-US" sz="1400" dirty="0">
                <a:solidFill>
                  <a:srgbClr val="F2E8E4"/>
                </a:solidFill>
                <a:latin typeface="Calibri" pitchFamily="34" charset="0"/>
                <a:ea typeface="Calibri" pitchFamily="34" charset="-122"/>
                <a:cs typeface="Calibri" pitchFamily="34" charset="-120"/>
              </a:rPr>
              <a:t>Vendor AI outside compliance scope</a:t>
            </a:r>
            <a:endParaRPr lang="en-US" sz="1400" dirty="0"/>
          </a:p>
        </p:txBody>
      </p:sp>
      <p:sp>
        <p:nvSpPr>
          <p:cNvPr id="77" name="Shape 75"/>
          <p:cNvSpPr/>
          <p:nvPr/>
        </p:nvSpPr>
        <p:spPr>
          <a:xfrm>
            <a:off x="8915400" y="4407408"/>
            <a:ext cx="2468880" cy="914400"/>
          </a:xfrm>
          <a:prstGeom prst="rect">
            <a:avLst/>
          </a:prstGeom>
          <a:solidFill>
            <a:srgbClr val="1A1A1A"/>
          </a:solidFill>
          <a:ln w="12700">
            <a:solidFill>
              <a:srgbClr val="E8451A"/>
            </a:solidFill>
            <a:prstDash val="solid"/>
          </a:ln>
        </p:spPr>
        <p:txBody>
          <a:bodyPr/>
          <a:lstStyle/>
          <a:p>
            <a:endParaRPr lang="en-NZ" sz="2400"/>
          </a:p>
        </p:txBody>
      </p:sp>
      <p:sp>
        <p:nvSpPr>
          <p:cNvPr id="78" name="Text 76"/>
          <p:cNvSpPr/>
          <p:nvPr/>
        </p:nvSpPr>
        <p:spPr>
          <a:xfrm>
            <a:off x="8988552" y="4462272"/>
            <a:ext cx="2395728" cy="201168"/>
          </a:xfrm>
          <a:prstGeom prst="rect">
            <a:avLst/>
          </a:prstGeom>
          <a:noFill/>
          <a:ln/>
        </p:spPr>
        <p:txBody>
          <a:bodyPr wrap="square" lIns="0" tIns="0" rIns="0" bIns="0" rtlCol="0" anchor="ctr"/>
          <a:lstStyle/>
          <a:p>
            <a:pPr marL="0" indent="0" algn="l">
              <a:buNone/>
            </a:pPr>
            <a:r>
              <a:rPr lang="en-US" sz="1400" b="1" dirty="0">
                <a:solidFill>
                  <a:srgbClr val="E8451A"/>
                </a:solidFill>
                <a:latin typeface="Calibri" pitchFamily="34" charset="0"/>
                <a:ea typeface="Calibri" pitchFamily="34" charset="-122"/>
                <a:cs typeface="Calibri" pitchFamily="34" charset="-120"/>
              </a:rPr>
              <a:t>Case study:</a:t>
            </a:r>
            <a:endParaRPr lang="en-US" sz="1400" dirty="0"/>
          </a:p>
        </p:txBody>
      </p:sp>
      <p:sp>
        <p:nvSpPr>
          <p:cNvPr id="79" name="Text 77"/>
          <p:cNvSpPr/>
          <p:nvPr/>
        </p:nvSpPr>
        <p:spPr>
          <a:xfrm>
            <a:off x="8988552" y="4681728"/>
            <a:ext cx="2395728" cy="658368"/>
          </a:xfrm>
          <a:prstGeom prst="rect">
            <a:avLst/>
          </a:prstGeom>
          <a:noFill/>
          <a:ln/>
        </p:spPr>
        <p:txBody>
          <a:bodyPr wrap="square" lIns="0" tIns="0" rIns="0" bIns="0" rtlCol="0" anchor="ctr"/>
          <a:lstStyle/>
          <a:p>
            <a:pPr marL="0" indent="0" algn="l">
              <a:buNone/>
            </a:pPr>
            <a:r>
              <a:rPr lang="en-US" sz="1400" i="1" dirty="0">
                <a:solidFill>
                  <a:srgbClr val="F2E8E4"/>
                </a:solidFill>
                <a:latin typeface="Calibri" pitchFamily="34" charset="0"/>
                <a:ea typeface="Calibri" pitchFamily="34" charset="-122"/>
                <a:cs typeface="Calibri" pitchFamily="34" charset="-120"/>
              </a:rPr>
              <a:t>EU AI Act: €35M penalties now</a:t>
            </a:r>
            <a:endParaRPr lang="en-US" sz="1400" dirty="0"/>
          </a:p>
          <a:p>
            <a:pPr marL="0" indent="0" algn="l">
              <a:buNone/>
            </a:pPr>
            <a:r>
              <a:rPr lang="en-US" sz="1400" i="1" dirty="0">
                <a:solidFill>
                  <a:srgbClr val="F2E8E4"/>
                </a:solidFill>
                <a:latin typeface="Calibri" pitchFamily="34" charset="0"/>
                <a:ea typeface="Calibri" pitchFamily="34" charset="-122"/>
                <a:cs typeface="Calibri" pitchFamily="34" charset="-120"/>
              </a:rPr>
              <a:t>78% of enterprises unprepared</a:t>
            </a:r>
            <a:endParaRPr lang="en-US" sz="1400" dirty="0"/>
          </a:p>
        </p:txBody>
      </p:sp>
    </p:spTree>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ark Gradient">
  <a:themeElements>
    <a:clrScheme name="Dark Gradient">
      <a:dk1>
        <a:sysClr val="windowText" lastClr="000000"/>
      </a:dk1>
      <a:lt1>
        <a:sysClr val="window" lastClr="FFFFFF"/>
      </a:lt1>
      <a:dk2>
        <a:srgbClr val="0B0C12"/>
      </a:dk2>
      <a:lt2>
        <a:srgbClr val="ECF0FB"/>
      </a:lt2>
      <a:accent1>
        <a:srgbClr val="4970FF"/>
      </a:accent1>
      <a:accent2>
        <a:srgbClr val="712ED5"/>
      </a:accent2>
      <a:accent3>
        <a:srgbClr val="00C4B6"/>
      </a:accent3>
      <a:accent4>
        <a:srgbClr val="3633D1"/>
      </a:accent4>
      <a:accent5>
        <a:srgbClr val="4AB1FE"/>
      </a:accent5>
      <a:accent6>
        <a:srgbClr val="9E2FD5"/>
      </a:accent6>
      <a:hlink>
        <a:srgbClr val="4970FF"/>
      </a:hlink>
      <a:folHlink>
        <a:srgbClr val="8E24FF"/>
      </a:folHlink>
    </a:clrScheme>
    <a:fontScheme name="Custom 53">
      <a:majorFont>
        <a:latin typeface="Arial Nova Light"/>
        <a:ea typeface=""/>
        <a:cs typeface=""/>
      </a:majorFont>
      <a:minorFont>
        <a:latin typeface="Arial Nova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rk gradient" id="{E11C298A-C952-4C7C-AD82-FDE632A020A2}" vid="{C429265E-EED5-40F2-8F51-E02F8E47A731}"/>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2420</TotalTime>
  <Words>3923</Words>
  <Application>Microsoft Office PowerPoint</Application>
  <PresentationFormat>Widescreen</PresentationFormat>
  <Paragraphs>377</Paragraphs>
  <Slides>25</Slides>
  <Notes>25</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25</vt:i4>
      </vt:variant>
    </vt:vector>
  </HeadingPairs>
  <TitlesOfParts>
    <vt:vector size="32" baseType="lpstr">
      <vt:lpstr>Aptos</vt:lpstr>
      <vt:lpstr>Arial</vt:lpstr>
      <vt:lpstr>Arial Nova Light</vt:lpstr>
      <vt:lpstr>Calibri</vt:lpstr>
      <vt:lpstr>Cambria</vt:lpstr>
      <vt:lpstr>1_Office Theme</vt:lpstr>
      <vt:lpstr>Dark Gradient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Chris Hawksworth</cp:lastModifiedBy>
  <cp:revision>2</cp:revision>
  <dcterms:created xsi:type="dcterms:W3CDTF">2026-07-18T23:54:25Z</dcterms:created>
  <dcterms:modified xsi:type="dcterms:W3CDTF">2026-07-21T09:27:42Z</dcterms:modified>
</cp:coreProperties>
</file>